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Lst>
  <p:sldSz cy="6858000" cx="12192000"/>
  <p:notesSz cx="6858000" cy="9144000"/>
  <p:embeddedFontLst>
    <p:embeddedFont>
      <p:font typeface="Libre Franklin"/>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9" roundtripDataSignature="AMtx7mi1qKCK7psDzHHidV7eWzgCL2yEp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LibreFranklin-regular.fntdata"/><Relationship Id="rId14" Type="http://schemas.openxmlformats.org/officeDocument/2006/relationships/slide" Target="slides/slide10.xml"/><Relationship Id="rId17" Type="http://schemas.openxmlformats.org/officeDocument/2006/relationships/font" Target="fonts/LibreFranklin-italic.fntdata"/><Relationship Id="rId16" Type="http://schemas.openxmlformats.org/officeDocument/2006/relationships/font" Target="fonts/LibreFranklin-bold.fntdata"/><Relationship Id="rId5" Type="http://schemas.openxmlformats.org/officeDocument/2006/relationships/slide" Target="slides/slide1.xml"/><Relationship Id="rId19" Type="http://customschemas.google.com/relationships/presentationmetadata" Target="metadata"/><Relationship Id="rId6" Type="http://schemas.openxmlformats.org/officeDocument/2006/relationships/slide" Target="slides/slide2.xml"/><Relationship Id="rId18" Type="http://schemas.openxmlformats.org/officeDocument/2006/relationships/font" Target="fonts/LibreFranklin-boldItalic.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4bc9c9b6e8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24bc9c9b6e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showMasterSp="0" type="title">
  <p:cSld name="TITLE">
    <p:bg>
      <p:bgPr>
        <a:solidFill>
          <a:schemeClr val="lt2"/>
        </a:solidFill>
      </p:bgPr>
    </p:bg>
    <p:spTree>
      <p:nvGrpSpPr>
        <p:cNvPr id="12" name="Shape 12"/>
        <p:cNvGrpSpPr/>
        <p:nvPr/>
      </p:nvGrpSpPr>
      <p:grpSpPr>
        <a:xfrm>
          <a:off x="0" y="0"/>
          <a:ext cx="0" cy="0"/>
          <a:chOff x="0" y="0"/>
          <a:chExt cx="0" cy="0"/>
        </a:xfrm>
      </p:grpSpPr>
      <p:sp>
        <p:nvSpPr>
          <p:cNvPr id="13" name="Google Shape;13;p11"/>
          <p:cNvSpPr txBox="1"/>
          <p:nvPr>
            <p:ph type="ctrTitle"/>
          </p:nvPr>
        </p:nvSpPr>
        <p:spPr>
          <a:xfrm>
            <a:off x="1915128" y="1788454"/>
            <a:ext cx="8361229" cy="2098226"/>
          </a:xfrm>
          <a:prstGeom prst="rect">
            <a:avLst/>
          </a:prstGeom>
          <a:noFill/>
          <a:ln>
            <a:noFill/>
          </a:ln>
        </p:spPr>
        <p:txBody>
          <a:bodyPr anchorCtr="0" anchor="b" bIns="45700" lIns="91425" spcFirstLastPara="1" rIns="91425" wrap="square" tIns="45700">
            <a:noAutofit/>
          </a:bodyPr>
          <a:lstStyle>
            <a:lvl1pPr lvl="0" algn="ctr">
              <a:lnSpc>
                <a:spcPct val="89000"/>
              </a:lnSpc>
              <a:spcBef>
                <a:spcPts val="0"/>
              </a:spcBef>
              <a:spcAft>
                <a:spcPts val="0"/>
              </a:spcAft>
              <a:buClr>
                <a:schemeClr val="dk2"/>
              </a:buClr>
              <a:buSzPts val="7200"/>
              <a:buFont typeface="Libre Franklin"/>
              <a:buNone/>
              <a:defRPr sz="7200"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 name="Google Shape;14;p11"/>
          <p:cNvSpPr txBox="1"/>
          <p:nvPr>
            <p:ph idx="1" type="subTitle"/>
          </p:nvPr>
        </p:nvSpPr>
        <p:spPr>
          <a:xfrm>
            <a:off x="2679906" y="3956279"/>
            <a:ext cx="6831673" cy="1086237"/>
          </a:xfrm>
          <a:prstGeom prst="rect">
            <a:avLst/>
          </a:prstGeom>
          <a:noFill/>
          <a:ln>
            <a:noFill/>
          </a:ln>
        </p:spPr>
        <p:txBody>
          <a:bodyPr anchorCtr="0" anchor="t" bIns="45700" lIns="91425" spcFirstLastPara="1" rIns="91425" wrap="square" tIns="45700">
            <a:normAutofit/>
          </a:bodyPr>
          <a:lstStyle>
            <a:lvl1pPr lvl="0" algn="ctr">
              <a:lnSpc>
                <a:spcPct val="112000"/>
              </a:lnSpc>
              <a:spcBef>
                <a:spcPts val="0"/>
              </a:spcBef>
              <a:spcAft>
                <a:spcPts val="0"/>
              </a:spcAft>
              <a:buClr>
                <a:schemeClr val="dk2"/>
              </a:buClr>
              <a:buSzPts val="2300"/>
              <a:buNone/>
              <a:defRPr sz="2300"/>
            </a:lvl1pPr>
            <a:lvl2pPr lvl="1" algn="ctr">
              <a:lnSpc>
                <a:spcPct val="94000"/>
              </a:lnSpc>
              <a:spcBef>
                <a:spcPts val="500"/>
              </a:spcBef>
              <a:spcAft>
                <a:spcPts val="0"/>
              </a:spcAft>
              <a:buClr>
                <a:schemeClr val="dk2"/>
              </a:buClr>
              <a:buSzPts val="2000"/>
              <a:buNone/>
              <a:defRPr sz="2000"/>
            </a:lvl2pPr>
            <a:lvl3pPr lvl="2" algn="ctr">
              <a:lnSpc>
                <a:spcPct val="94000"/>
              </a:lnSpc>
              <a:spcBef>
                <a:spcPts val="500"/>
              </a:spcBef>
              <a:spcAft>
                <a:spcPts val="0"/>
              </a:spcAft>
              <a:buClr>
                <a:schemeClr val="dk2"/>
              </a:buClr>
              <a:buSzPts val="1800"/>
              <a:buNone/>
              <a:defRPr sz="1800"/>
            </a:lvl3pPr>
            <a:lvl4pPr lvl="3" algn="ctr">
              <a:lnSpc>
                <a:spcPct val="94000"/>
              </a:lnSpc>
              <a:spcBef>
                <a:spcPts val="500"/>
              </a:spcBef>
              <a:spcAft>
                <a:spcPts val="0"/>
              </a:spcAft>
              <a:buClr>
                <a:schemeClr val="dk2"/>
              </a:buClr>
              <a:buSzPts val="1600"/>
              <a:buNone/>
              <a:defRPr sz="1600"/>
            </a:lvl4pPr>
            <a:lvl5pPr lvl="4" algn="ctr">
              <a:lnSpc>
                <a:spcPct val="94000"/>
              </a:lnSpc>
              <a:spcBef>
                <a:spcPts val="500"/>
              </a:spcBef>
              <a:spcAft>
                <a:spcPts val="0"/>
              </a:spcAft>
              <a:buClr>
                <a:schemeClr val="dk2"/>
              </a:buClr>
              <a:buSzPts val="1600"/>
              <a:buNone/>
              <a:defRPr sz="1600"/>
            </a:lvl5pPr>
            <a:lvl6pPr lvl="5" algn="ctr">
              <a:lnSpc>
                <a:spcPct val="94000"/>
              </a:lnSpc>
              <a:spcBef>
                <a:spcPts val="500"/>
              </a:spcBef>
              <a:spcAft>
                <a:spcPts val="0"/>
              </a:spcAft>
              <a:buClr>
                <a:schemeClr val="dk2"/>
              </a:buClr>
              <a:buSzPts val="1600"/>
              <a:buNone/>
              <a:defRPr sz="1600"/>
            </a:lvl6pPr>
            <a:lvl7pPr lvl="6" algn="ctr">
              <a:lnSpc>
                <a:spcPct val="94000"/>
              </a:lnSpc>
              <a:spcBef>
                <a:spcPts val="500"/>
              </a:spcBef>
              <a:spcAft>
                <a:spcPts val="0"/>
              </a:spcAft>
              <a:buClr>
                <a:schemeClr val="dk2"/>
              </a:buClr>
              <a:buSzPts val="1600"/>
              <a:buNone/>
              <a:defRPr sz="1600"/>
            </a:lvl7pPr>
            <a:lvl8pPr lvl="7" algn="ctr">
              <a:lnSpc>
                <a:spcPct val="94000"/>
              </a:lnSpc>
              <a:spcBef>
                <a:spcPts val="500"/>
              </a:spcBef>
              <a:spcAft>
                <a:spcPts val="0"/>
              </a:spcAft>
              <a:buClr>
                <a:schemeClr val="dk2"/>
              </a:buClr>
              <a:buSzPts val="1600"/>
              <a:buNone/>
              <a:defRPr sz="1600"/>
            </a:lvl8pPr>
            <a:lvl9pPr lvl="8" algn="ctr">
              <a:lnSpc>
                <a:spcPct val="94000"/>
              </a:lnSpc>
              <a:spcBef>
                <a:spcPts val="500"/>
              </a:spcBef>
              <a:spcAft>
                <a:spcPts val="200"/>
              </a:spcAft>
              <a:buClr>
                <a:schemeClr val="dk2"/>
              </a:buClr>
              <a:buSzPts val="1600"/>
              <a:buNone/>
              <a:defRPr sz="1600"/>
            </a:lvl9pPr>
          </a:lstStyle>
          <a:p/>
        </p:txBody>
      </p:sp>
      <p:sp>
        <p:nvSpPr>
          <p:cNvPr id="15" name="Google Shape;15;p11"/>
          <p:cNvSpPr txBox="1"/>
          <p:nvPr>
            <p:ph idx="10" type="dt"/>
          </p:nvPr>
        </p:nvSpPr>
        <p:spPr>
          <a:xfrm>
            <a:off x="752858" y="6453386"/>
            <a:ext cx="1607944"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11"/>
          <p:cNvSpPr txBox="1"/>
          <p:nvPr>
            <p:ph idx="11" type="ftr"/>
          </p:nvPr>
        </p:nvSpPr>
        <p:spPr>
          <a:xfrm>
            <a:off x="2584054" y="6453386"/>
            <a:ext cx="7023377" cy="40461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11"/>
          <p:cNvSpPr txBox="1"/>
          <p:nvPr>
            <p:ph idx="12" type="sldNum"/>
          </p:nvPr>
        </p:nvSpPr>
        <p:spPr>
          <a:xfrm>
            <a:off x="9830683"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dk2"/>
                </a:solidFill>
                <a:latin typeface="Libre Franklin"/>
                <a:ea typeface="Libre Franklin"/>
                <a:cs typeface="Libre Franklin"/>
                <a:sym typeface="Libre Franklin"/>
              </a:defRPr>
            </a:lvl1pPr>
            <a:lvl2pPr indent="0" lvl="1" marL="0" algn="r">
              <a:spcBef>
                <a:spcPts val="0"/>
              </a:spcBef>
              <a:buNone/>
              <a:defRPr b="0" i="0" sz="1200" u="none" cap="none" strike="noStrike">
                <a:solidFill>
                  <a:schemeClr val="dk2"/>
                </a:solidFill>
                <a:latin typeface="Libre Franklin"/>
                <a:ea typeface="Libre Franklin"/>
                <a:cs typeface="Libre Franklin"/>
                <a:sym typeface="Libre Franklin"/>
              </a:defRPr>
            </a:lvl2pPr>
            <a:lvl3pPr indent="0" lvl="2" marL="0" algn="r">
              <a:spcBef>
                <a:spcPts val="0"/>
              </a:spcBef>
              <a:buNone/>
              <a:defRPr b="0" i="0" sz="1200" u="none" cap="none" strike="noStrike">
                <a:solidFill>
                  <a:schemeClr val="dk2"/>
                </a:solidFill>
                <a:latin typeface="Libre Franklin"/>
                <a:ea typeface="Libre Franklin"/>
                <a:cs typeface="Libre Franklin"/>
                <a:sym typeface="Libre Franklin"/>
              </a:defRPr>
            </a:lvl3pPr>
            <a:lvl4pPr indent="0" lvl="3" marL="0" algn="r">
              <a:spcBef>
                <a:spcPts val="0"/>
              </a:spcBef>
              <a:buNone/>
              <a:defRPr b="0" i="0" sz="1200" u="none" cap="none" strike="noStrike">
                <a:solidFill>
                  <a:schemeClr val="dk2"/>
                </a:solidFill>
                <a:latin typeface="Libre Franklin"/>
                <a:ea typeface="Libre Franklin"/>
                <a:cs typeface="Libre Franklin"/>
                <a:sym typeface="Libre Franklin"/>
              </a:defRPr>
            </a:lvl4pPr>
            <a:lvl5pPr indent="0" lvl="4" marL="0" algn="r">
              <a:spcBef>
                <a:spcPts val="0"/>
              </a:spcBef>
              <a:buNone/>
              <a:defRPr b="0" i="0" sz="1200" u="none" cap="none" strike="noStrike">
                <a:solidFill>
                  <a:schemeClr val="dk2"/>
                </a:solidFill>
                <a:latin typeface="Libre Franklin"/>
                <a:ea typeface="Libre Franklin"/>
                <a:cs typeface="Libre Franklin"/>
                <a:sym typeface="Libre Franklin"/>
              </a:defRPr>
            </a:lvl5pPr>
            <a:lvl6pPr indent="0" lvl="5" marL="0" algn="r">
              <a:spcBef>
                <a:spcPts val="0"/>
              </a:spcBef>
              <a:buNone/>
              <a:defRPr b="0" i="0" sz="1200" u="none" cap="none" strike="noStrike">
                <a:solidFill>
                  <a:schemeClr val="dk2"/>
                </a:solidFill>
                <a:latin typeface="Libre Franklin"/>
                <a:ea typeface="Libre Franklin"/>
                <a:cs typeface="Libre Franklin"/>
                <a:sym typeface="Libre Franklin"/>
              </a:defRPr>
            </a:lvl6pPr>
            <a:lvl7pPr indent="0" lvl="6" marL="0" algn="r">
              <a:spcBef>
                <a:spcPts val="0"/>
              </a:spcBef>
              <a:buNone/>
              <a:defRPr b="0" i="0" sz="1200" u="none" cap="none" strike="noStrike">
                <a:solidFill>
                  <a:schemeClr val="dk2"/>
                </a:solidFill>
                <a:latin typeface="Libre Franklin"/>
                <a:ea typeface="Libre Franklin"/>
                <a:cs typeface="Libre Franklin"/>
                <a:sym typeface="Libre Franklin"/>
              </a:defRPr>
            </a:lvl7pPr>
            <a:lvl8pPr indent="0" lvl="7" marL="0" algn="r">
              <a:spcBef>
                <a:spcPts val="0"/>
              </a:spcBef>
              <a:buNone/>
              <a:defRPr b="0" i="0" sz="1200" u="none" cap="none" strike="noStrike">
                <a:solidFill>
                  <a:schemeClr val="dk2"/>
                </a:solidFill>
                <a:latin typeface="Libre Franklin"/>
                <a:ea typeface="Libre Franklin"/>
                <a:cs typeface="Libre Franklin"/>
                <a:sym typeface="Libre Franklin"/>
              </a:defRPr>
            </a:lvl8pPr>
            <a:lvl9pPr indent="0" lvl="8" marL="0" algn="r">
              <a:spcBef>
                <a:spcPts val="0"/>
              </a:spcBef>
              <a:buNone/>
              <a:defRPr b="0" i="0" sz="1200" u="none" cap="none" strike="noStrike">
                <a:solidFill>
                  <a:schemeClr val="dk2"/>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fr-FR"/>
              <a:t>‹#›</a:t>
            </a:fld>
            <a:endParaRPr/>
          </a:p>
        </p:txBody>
      </p:sp>
      <p:grpSp>
        <p:nvGrpSpPr>
          <p:cNvPr id="18" name="Google Shape;18;p11"/>
          <p:cNvGrpSpPr/>
          <p:nvPr/>
        </p:nvGrpSpPr>
        <p:grpSpPr>
          <a:xfrm>
            <a:off x="752858" y="744469"/>
            <a:ext cx="10674117" cy="5349671"/>
            <a:chOff x="752858" y="744469"/>
            <a:chExt cx="10674117" cy="5349671"/>
          </a:xfrm>
        </p:grpSpPr>
        <p:sp>
          <p:nvSpPr>
            <p:cNvPr id="19" name="Google Shape;19;p11"/>
            <p:cNvSpPr/>
            <p:nvPr/>
          </p:nvSpPr>
          <p:spPr>
            <a:xfrm>
              <a:off x="8151962" y="1685652"/>
              <a:ext cx="3275013" cy="4408488"/>
            </a:xfrm>
            <a:custGeom>
              <a:rect b="b" l="l" r="r" t="t"/>
              <a:pathLst>
                <a:path extrusionOk="0" h="10000" w="10000">
                  <a:moveTo>
                    <a:pt x="8761" y="0"/>
                  </a:moveTo>
                  <a:lnTo>
                    <a:pt x="10000" y="0"/>
                  </a:lnTo>
                  <a:lnTo>
                    <a:pt x="10000" y="10000"/>
                  </a:lnTo>
                  <a:lnTo>
                    <a:pt x="0" y="10000"/>
                  </a:lnTo>
                  <a:lnTo>
                    <a:pt x="0" y="9126"/>
                  </a:lnTo>
                  <a:lnTo>
                    <a:pt x="8761" y="9127"/>
                  </a:lnTo>
                  <a:lnTo>
                    <a:pt x="8761" y="0"/>
                  </a:lnTo>
                  <a:close/>
                </a:path>
              </a:pathLst>
            </a:custGeom>
            <a:solidFill>
              <a:schemeClr val="dk2"/>
            </a:solidFill>
            <a:ln>
              <a:noFill/>
            </a:ln>
          </p:spPr>
        </p:sp>
        <p:sp>
          <p:nvSpPr>
            <p:cNvPr id="20" name="Google Shape;20;p11"/>
            <p:cNvSpPr/>
            <p:nvPr/>
          </p:nvSpPr>
          <p:spPr>
            <a:xfrm rot="10800000">
              <a:off x="752858" y="744469"/>
              <a:ext cx="3275668" cy="4408488"/>
            </a:xfrm>
            <a:custGeom>
              <a:rect b="b" l="l" r="r" t="t"/>
              <a:pathLst>
                <a:path extrusionOk="0" h="10000" w="10002">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1" name="Shape 21"/>
        <p:cNvGrpSpPr/>
        <p:nvPr/>
      </p:nvGrpSpPr>
      <p:grpSpPr>
        <a:xfrm>
          <a:off x="0" y="0"/>
          <a:ext cx="0" cy="0"/>
          <a:chOff x="0" y="0"/>
          <a:chExt cx="0" cy="0"/>
        </a:xfrm>
      </p:grpSpPr>
      <p:sp>
        <p:nvSpPr>
          <p:cNvPr id="22" name="Google Shape;22;p12"/>
          <p:cNvSpPr txBox="1"/>
          <p:nvPr>
            <p:ph type="title"/>
          </p:nvPr>
        </p:nvSpPr>
        <p:spPr>
          <a:xfrm>
            <a:off x="1371600" y="685800"/>
            <a:ext cx="9601200" cy="1485900"/>
          </a:xfrm>
          <a:prstGeom prst="rect">
            <a:avLst/>
          </a:prstGeom>
          <a:noFill/>
          <a:ln>
            <a:noFill/>
          </a:ln>
        </p:spPr>
        <p:txBody>
          <a:bodyPr anchorCtr="0" anchor="t" bIns="45700" lIns="91425" spcFirstLastPara="1" rIns="91425" wrap="square" tIns="45700">
            <a:normAutofit/>
          </a:bodyPr>
          <a:lstStyle>
            <a:lvl1pPr lvl="0" algn="l">
              <a:lnSpc>
                <a:spcPct val="89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2"/>
          <p:cNvSpPr txBox="1"/>
          <p:nvPr>
            <p:ph idx="1" type="body"/>
          </p:nvPr>
        </p:nvSpPr>
        <p:spPr>
          <a:xfrm>
            <a:off x="1371600" y="2286000"/>
            <a:ext cx="96012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4000"/>
              </a:lnSpc>
              <a:spcBef>
                <a:spcPts val="1000"/>
              </a:spcBef>
              <a:spcAft>
                <a:spcPts val="0"/>
              </a:spcAft>
              <a:buClr>
                <a:schemeClr val="dk2"/>
              </a:buClr>
              <a:buSzPts val="1800"/>
              <a:buChar char="■"/>
              <a:defRPr/>
            </a:lvl1pPr>
            <a:lvl2pPr indent="-342900" lvl="1" marL="914400" algn="l">
              <a:lnSpc>
                <a:spcPct val="94000"/>
              </a:lnSpc>
              <a:spcBef>
                <a:spcPts val="500"/>
              </a:spcBef>
              <a:spcAft>
                <a:spcPts val="0"/>
              </a:spcAft>
              <a:buClr>
                <a:schemeClr val="dk2"/>
              </a:buClr>
              <a:buSzPts val="1800"/>
              <a:buChar char="–"/>
              <a:defRPr/>
            </a:lvl2pPr>
            <a:lvl3pPr indent="-342900" lvl="2" marL="1371600" algn="l">
              <a:lnSpc>
                <a:spcPct val="94000"/>
              </a:lnSpc>
              <a:spcBef>
                <a:spcPts val="500"/>
              </a:spcBef>
              <a:spcAft>
                <a:spcPts val="0"/>
              </a:spcAft>
              <a:buClr>
                <a:schemeClr val="dk2"/>
              </a:buClr>
              <a:buSzPts val="1800"/>
              <a:buChar char="■"/>
              <a:defRPr/>
            </a:lvl3pPr>
            <a:lvl4pPr indent="-342900" lvl="3" marL="1828800" algn="l">
              <a:lnSpc>
                <a:spcPct val="94000"/>
              </a:lnSpc>
              <a:spcBef>
                <a:spcPts val="500"/>
              </a:spcBef>
              <a:spcAft>
                <a:spcPts val="0"/>
              </a:spcAft>
              <a:buClr>
                <a:schemeClr val="dk2"/>
              </a:buClr>
              <a:buSzPts val="1800"/>
              <a:buChar char="–"/>
              <a:defRPr/>
            </a:lvl4pPr>
            <a:lvl5pPr indent="-342900" lvl="4" marL="2286000" algn="l">
              <a:lnSpc>
                <a:spcPct val="94000"/>
              </a:lnSpc>
              <a:spcBef>
                <a:spcPts val="500"/>
              </a:spcBef>
              <a:spcAft>
                <a:spcPts val="0"/>
              </a:spcAft>
              <a:buClr>
                <a:schemeClr val="dk2"/>
              </a:buClr>
              <a:buSzPts val="1800"/>
              <a:buChar char="■"/>
              <a:defRPr/>
            </a:lvl5pPr>
            <a:lvl6pPr indent="-342900" lvl="5" marL="2743200" algn="l">
              <a:lnSpc>
                <a:spcPct val="94000"/>
              </a:lnSpc>
              <a:spcBef>
                <a:spcPts val="500"/>
              </a:spcBef>
              <a:spcAft>
                <a:spcPts val="0"/>
              </a:spcAft>
              <a:buClr>
                <a:schemeClr val="dk2"/>
              </a:buClr>
              <a:buSzPts val="1800"/>
              <a:buChar char="–"/>
              <a:defRPr/>
            </a:lvl6pPr>
            <a:lvl7pPr indent="-342900" lvl="6" marL="3200400" algn="l">
              <a:lnSpc>
                <a:spcPct val="94000"/>
              </a:lnSpc>
              <a:spcBef>
                <a:spcPts val="500"/>
              </a:spcBef>
              <a:spcAft>
                <a:spcPts val="0"/>
              </a:spcAft>
              <a:buClr>
                <a:schemeClr val="dk2"/>
              </a:buClr>
              <a:buSzPts val="1800"/>
              <a:buChar char="■"/>
              <a:defRPr/>
            </a:lvl7pPr>
            <a:lvl8pPr indent="-342900" lvl="7" marL="3657600" algn="l">
              <a:lnSpc>
                <a:spcPct val="94000"/>
              </a:lnSpc>
              <a:spcBef>
                <a:spcPts val="500"/>
              </a:spcBef>
              <a:spcAft>
                <a:spcPts val="0"/>
              </a:spcAft>
              <a:buClr>
                <a:schemeClr val="dk2"/>
              </a:buClr>
              <a:buSzPts val="1800"/>
              <a:buChar char="–"/>
              <a:defRPr/>
            </a:lvl8pPr>
            <a:lvl9pPr indent="-342900" lvl="8" marL="4114800" algn="l">
              <a:lnSpc>
                <a:spcPct val="94000"/>
              </a:lnSpc>
              <a:spcBef>
                <a:spcPts val="500"/>
              </a:spcBef>
              <a:spcAft>
                <a:spcPts val="200"/>
              </a:spcAft>
              <a:buClr>
                <a:schemeClr val="dk2"/>
              </a:buClr>
              <a:buSzPts val="1800"/>
              <a:buChar char="■"/>
              <a:defRPr/>
            </a:lvl9pPr>
          </a:lstStyle>
          <a:p/>
        </p:txBody>
      </p:sp>
      <p:sp>
        <p:nvSpPr>
          <p:cNvPr id="24" name="Google Shape;24;p12"/>
          <p:cNvSpPr txBox="1"/>
          <p:nvPr>
            <p:ph idx="10" type="dt"/>
          </p:nvPr>
        </p:nvSpPr>
        <p:spPr>
          <a:xfrm>
            <a:off x="139065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2"/>
          <p:cNvSpPr txBox="1"/>
          <p:nvPr>
            <p:ph idx="11" type="ftr"/>
          </p:nvPr>
        </p:nvSpPr>
        <p:spPr>
          <a:xfrm>
            <a:off x="2893564" y="6453386"/>
            <a:ext cx="6280830"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2"/>
          <p:cNvSpPr txBox="1"/>
          <p:nvPr>
            <p:ph idx="12" type="sldNum"/>
          </p:nvPr>
        </p:nvSpPr>
        <p:spPr>
          <a:xfrm>
            <a:off x="9472736"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showMasterSp="0" type="secHead">
  <p:cSld name="SECTION_HEADER">
    <p:bg>
      <p:bgPr>
        <a:solidFill>
          <a:schemeClr val="dk2"/>
        </a:solidFill>
      </p:bgPr>
    </p:bg>
    <p:spTree>
      <p:nvGrpSpPr>
        <p:cNvPr id="27" name="Shape 27"/>
        <p:cNvGrpSpPr/>
        <p:nvPr/>
      </p:nvGrpSpPr>
      <p:grpSpPr>
        <a:xfrm>
          <a:off x="0" y="0"/>
          <a:ext cx="0" cy="0"/>
          <a:chOff x="0" y="0"/>
          <a:chExt cx="0" cy="0"/>
        </a:xfrm>
      </p:grpSpPr>
      <p:sp>
        <p:nvSpPr>
          <p:cNvPr id="28" name="Google Shape;28;p13"/>
          <p:cNvSpPr txBox="1"/>
          <p:nvPr>
            <p:ph type="title"/>
          </p:nvPr>
        </p:nvSpPr>
        <p:spPr>
          <a:xfrm>
            <a:off x="765025" y="1301360"/>
            <a:ext cx="9612971" cy="2852737"/>
          </a:xfrm>
          <a:prstGeom prst="rect">
            <a:avLst/>
          </a:prstGeom>
          <a:noFill/>
          <a:ln>
            <a:noFill/>
          </a:ln>
        </p:spPr>
        <p:txBody>
          <a:bodyPr anchorCtr="0" anchor="b" bIns="45700" lIns="91425" spcFirstLastPara="1" rIns="91425" wrap="square" tIns="45700">
            <a:normAutofit/>
          </a:bodyPr>
          <a:lstStyle>
            <a:lvl1pPr lvl="0" algn="r">
              <a:lnSpc>
                <a:spcPct val="89000"/>
              </a:lnSpc>
              <a:spcBef>
                <a:spcPts val="0"/>
              </a:spcBef>
              <a:spcAft>
                <a:spcPts val="0"/>
              </a:spcAft>
              <a:buClr>
                <a:schemeClr val="lt2"/>
              </a:buClr>
              <a:buSzPts val="7200"/>
              <a:buFont typeface="Libre Franklin"/>
              <a:buNone/>
              <a:defRPr sz="7200" cap="none">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3"/>
          <p:cNvSpPr txBox="1"/>
          <p:nvPr>
            <p:ph idx="1" type="body"/>
          </p:nvPr>
        </p:nvSpPr>
        <p:spPr>
          <a:xfrm>
            <a:off x="765025" y="4216328"/>
            <a:ext cx="9612971" cy="1143324"/>
          </a:xfrm>
          <a:prstGeom prst="rect">
            <a:avLst/>
          </a:prstGeom>
          <a:noFill/>
          <a:ln>
            <a:noFill/>
          </a:ln>
        </p:spPr>
        <p:txBody>
          <a:bodyPr anchorCtr="0" anchor="t" bIns="45700" lIns="91425" spcFirstLastPara="1" rIns="91425" wrap="square" tIns="45700">
            <a:normAutofit/>
          </a:bodyPr>
          <a:lstStyle>
            <a:lvl1pPr indent="-228600" lvl="0" marL="457200" algn="r">
              <a:lnSpc>
                <a:spcPct val="112000"/>
              </a:lnSpc>
              <a:spcBef>
                <a:spcPts val="0"/>
              </a:spcBef>
              <a:spcAft>
                <a:spcPts val="0"/>
              </a:spcAft>
              <a:buClr>
                <a:schemeClr val="lt2"/>
              </a:buClr>
              <a:buSzPts val="2400"/>
              <a:buNone/>
              <a:defRPr sz="2400">
                <a:solidFill>
                  <a:schemeClr val="lt2"/>
                </a:solidFill>
              </a:defRPr>
            </a:lvl1pPr>
            <a:lvl2pPr indent="-228600" lvl="1" marL="914400" algn="l">
              <a:lnSpc>
                <a:spcPct val="94000"/>
              </a:lnSpc>
              <a:spcBef>
                <a:spcPts val="500"/>
              </a:spcBef>
              <a:spcAft>
                <a:spcPts val="0"/>
              </a:spcAft>
              <a:buClr>
                <a:schemeClr val="lt1"/>
              </a:buClr>
              <a:buSzPts val="2000"/>
              <a:buNone/>
              <a:defRPr sz="2000">
                <a:solidFill>
                  <a:schemeClr val="lt1"/>
                </a:solidFill>
              </a:defRPr>
            </a:lvl2pPr>
            <a:lvl3pPr indent="-228600" lvl="2" marL="1371600" algn="l">
              <a:lnSpc>
                <a:spcPct val="94000"/>
              </a:lnSpc>
              <a:spcBef>
                <a:spcPts val="500"/>
              </a:spcBef>
              <a:spcAft>
                <a:spcPts val="0"/>
              </a:spcAft>
              <a:buClr>
                <a:schemeClr val="lt1"/>
              </a:buClr>
              <a:buSzPts val="1800"/>
              <a:buNone/>
              <a:defRPr sz="1800">
                <a:solidFill>
                  <a:schemeClr val="lt1"/>
                </a:solidFill>
              </a:defRPr>
            </a:lvl3pPr>
            <a:lvl4pPr indent="-228600" lvl="3" marL="1828800" algn="l">
              <a:lnSpc>
                <a:spcPct val="94000"/>
              </a:lnSpc>
              <a:spcBef>
                <a:spcPts val="500"/>
              </a:spcBef>
              <a:spcAft>
                <a:spcPts val="0"/>
              </a:spcAft>
              <a:buClr>
                <a:schemeClr val="lt1"/>
              </a:buClr>
              <a:buSzPts val="1600"/>
              <a:buNone/>
              <a:defRPr sz="1600">
                <a:solidFill>
                  <a:schemeClr val="lt1"/>
                </a:solidFill>
              </a:defRPr>
            </a:lvl4pPr>
            <a:lvl5pPr indent="-228600" lvl="4" marL="2286000" algn="l">
              <a:lnSpc>
                <a:spcPct val="94000"/>
              </a:lnSpc>
              <a:spcBef>
                <a:spcPts val="500"/>
              </a:spcBef>
              <a:spcAft>
                <a:spcPts val="0"/>
              </a:spcAft>
              <a:buClr>
                <a:schemeClr val="lt1"/>
              </a:buClr>
              <a:buSzPts val="1600"/>
              <a:buNone/>
              <a:defRPr sz="1600">
                <a:solidFill>
                  <a:schemeClr val="lt1"/>
                </a:solidFill>
              </a:defRPr>
            </a:lvl5pPr>
            <a:lvl6pPr indent="-228600" lvl="5" marL="2743200" algn="l">
              <a:lnSpc>
                <a:spcPct val="94000"/>
              </a:lnSpc>
              <a:spcBef>
                <a:spcPts val="500"/>
              </a:spcBef>
              <a:spcAft>
                <a:spcPts val="0"/>
              </a:spcAft>
              <a:buClr>
                <a:schemeClr val="lt1"/>
              </a:buClr>
              <a:buSzPts val="1600"/>
              <a:buNone/>
              <a:defRPr sz="1600">
                <a:solidFill>
                  <a:schemeClr val="lt1"/>
                </a:solidFill>
              </a:defRPr>
            </a:lvl6pPr>
            <a:lvl7pPr indent="-228600" lvl="6" marL="3200400" algn="l">
              <a:lnSpc>
                <a:spcPct val="94000"/>
              </a:lnSpc>
              <a:spcBef>
                <a:spcPts val="500"/>
              </a:spcBef>
              <a:spcAft>
                <a:spcPts val="0"/>
              </a:spcAft>
              <a:buClr>
                <a:schemeClr val="lt1"/>
              </a:buClr>
              <a:buSzPts val="1600"/>
              <a:buNone/>
              <a:defRPr sz="1600">
                <a:solidFill>
                  <a:schemeClr val="lt1"/>
                </a:solidFill>
              </a:defRPr>
            </a:lvl7pPr>
            <a:lvl8pPr indent="-228600" lvl="7" marL="3657600" algn="l">
              <a:lnSpc>
                <a:spcPct val="94000"/>
              </a:lnSpc>
              <a:spcBef>
                <a:spcPts val="500"/>
              </a:spcBef>
              <a:spcAft>
                <a:spcPts val="0"/>
              </a:spcAft>
              <a:buClr>
                <a:schemeClr val="lt1"/>
              </a:buClr>
              <a:buSzPts val="1600"/>
              <a:buNone/>
              <a:defRPr sz="1600">
                <a:solidFill>
                  <a:schemeClr val="lt1"/>
                </a:solidFill>
              </a:defRPr>
            </a:lvl8pPr>
            <a:lvl9pPr indent="-228600" lvl="8" marL="4114800" algn="l">
              <a:lnSpc>
                <a:spcPct val="94000"/>
              </a:lnSpc>
              <a:spcBef>
                <a:spcPts val="500"/>
              </a:spcBef>
              <a:spcAft>
                <a:spcPts val="200"/>
              </a:spcAft>
              <a:buClr>
                <a:schemeClr val="lt1"/>
              </a:buClr>
              <a:buSzPts val="1600"/>
              <a:buNone/>
              <a:defRPr sz="1600">
                <a:solidFill>
                  <a:schemeClr val="lt1"/>
                </a:solidFill>
              </a:defRPr>
            </a:lvl9pPr>
          </a:lstStyle>
          <a:p/>
        </p:txBody>
      </p:sp>
      <p:sp>
        <p:nvSpPr>
          <p:cNvPr id="30" name="Google Shape;30;p13"/>
          <p:cNvSpPr txBox="1"/>
          <p:nvPr>
            <p:ph idx="10" type="dt"/>
          </p:nvPr>
        </p:nvSpPr>
        <p:spPr>
          <a:xfrm>
            <a:off x="738908" y="6453386"/>
            <a:ext cx="1622409"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3"/>
          <p:cNvSpPr txBox="1"/>
          <p:nvPr>
            <p:ph idx="11" type="ftr"/>
          </p:nvPr>
        </p:nvSpPr>
        <p:spPr>
          <a:xfrm>
            <a:off x="2584312" y="6453386"/>
            <a:ext cx="7023377" cy="40461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3"/>
          <p:cNvSpPr txBox="1"/>
          <p:nvPr>
            <p:ph idx="12" type="sldNum"/>
          </p:nvPr>
        </p:nvSpPr>
        <p:spPr>
          <a:xfrm>
            <a:off x="9830683"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lt2"/>
                </a:solidFill>
                <a:latin typeface="Libre Franklin"/>
                <a:ea typeface="Libre Franklin"/>
                <a:cs typeface="Libre Franklin"/>
                <a:sym typeface="Libre Franklin"/>
              </a:defRPr>
            </a:lvl1pPr>
            <a:lvl2pPr indent="0" lvl="1" marL="0" algn="r">
              <a:spcBef>
                <a:spcPts val="0"/>
              </a:spcBef>
              <a:buNone/>
              <a:defRPr b="0" i="0" sz="1200" u="none" cap="none" strike="noStrike">
                <a:solidFill>
                  <a:schemeClr val="lt2"/>
                </a:solidFill>
                <a:latin typeface="Libre Franklin"/>
                <a:ea typeface="Libre Franklin"/>
                <a:cs typeface="Libre Franklin"/>
                <a:sym typeface="Libre Franklin"/>
              </a:defRPr>
            </a:lvl2pPr>
            <a:lvl3pPr indent="0" lvl="2" marL="0" algn="r">
              <a:spcBef>
                <a:spcPts val="0"/>
              </a:spcBef>
              <a:buNone/>
              <a:defRPr b="0" i="0" sz="1200" u="none" cap="none" strike="noStrike">
                <a:solidFill>
                  <a:schemeClr val="lt2"/>
                </a:solidFill>
                <a:latin typeface="Libre Franklin"/>
                <a:ea typeface="Libre Franklin"/>
                <a:cs typeface="Libre Franklin"/>
                <a:sym typeface="Libre Franklin"/>
              </a:defRPr>
            </a:lvl3pPr>
            <a:lvl4pPr indent="0" lvl="3" marL="0" algn="r">
              <a:spcBef>
                <a:spcPts val="0"/>
              </a:spcBef>
              <a:buNone/>
              <a:defRPr b="0" i="0" sz="1200" u="none" cap="none" strike="noStrike">
                <a:solidFill>
                  <a:schemeClr val="lt2"/>
                </a:solidFill>
                <a:latin typeface="Libre Franklin"/>
                <a:ea typeface="Libre Franklin"/>
                <a:cs typeface="Libre Franklin"/>
                <a:sym typeface="Libre Franklin"/>
              </a:defRPr>
            </a:lvl4pPr>
            <a:lvl5pPr indent="0" lvl="4" marL="0" algn="r">
              <a:spcBef>
                <a:spcPts val="0"/>
              </a:spcBef>
              <a:buNone/>
              <a:defRPr b="0" i="0" sz="1200" u="none" cap="none" strike="noStrike">
                <a:solidFill>
                  <a:schemeClr val="lt2"/>
                </a:solidFill>
                <a:latin typeface="Libre Franklin"/>
                <a:ea typeface="Libre Franklin"/>
                <a:cs typeface="Libre Franklin"/>
                <a:sym typeface="Libre Franklin"/>
              </a:defRPr>
            </a:lvl5pPr>
            <a:lvl6pPr indent="0" lvl="5" marL="0" algn="r">
              <a:spcBef>
                <a:spcPts val="0"/>
              </a:spcBef>
              <a:buNone/>
              <a:defRPr b="0" i="0" sz="1200" u="none" cap="none" strike="noStrike">
                <a:solidFill>
                  <a:schemeClr val="lt2"/>
                </a:solidFill>
                <a:latin typeface="Libre Franklin"/>
                <a:ea typeface="Libre Franklin"/>
                <a:cs typeface="Libre Franklin"/>
                <a:sym typeface="Libre Franklin"/>
              </a:defRPr>
            </a:lvl6pPr>
            <a:lvl7pPr indent="0" lvl="6" marL="0" algn="r">
              <a:spcBef>
                <a:spcPts val="0"/>
              </a:spcBef>
              <a:buNone/>
              <a:defRPr b="0" i="0" sz="1200" u="none" cap="none" strike="noStrike">
                <a:solidFill>
                  <a:schemeClr val="lt2"/>
                </a:solidFill>
                <a:latin typeface="Libre Franklin"/>
                <a:ea typeface="Libre Franklin"/>
                <a:cs typeface="Libre Franklin"/>
                <a:sym typeface="Libre Franklin"/>
              </a:defRPr>
            </a:lvl7pPr>
            <a:lvl8pPr indent="0" lvl="7" marL="0" algn="r">
              <a:spcBef>
                <a:spcPts val="0"/>
              </a:spcBef>
              <a:buNone/>
              <a:defRPr b="0" i="0" sz="1200" u="none" cap="none" strike="noStrike">
                <a:solidFill>
                  <a:schemeClr val="lt2"/>
                </a:solidFill>
                <a:latin typeface="Libre Franklin"/>
                <a:ea typeface="Libre Franklin"/>
                <a:cs typeface="Libre Franklin"/>
                <a:sym typeface="Libre Franklin"/>
              </a:defRPr>
            </a:lvl8pPr>
            <a:lvl9pPr indent="0" lvl="8" marL="0" algn="r">
              <a:spcBef>
                <a:spcPts val="0"/>
              </a:spcBef>
              <a:buNone/>
              <a:defRPr b="0" i="0" sz="1200" u="none" cap="none" strike="noStrike">
                <a:solidFill>
                  <a:schemeClr val="lt2"/>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fr-FR"/>
              <a:t>‹#›</a:t>
            </a:fld>
            <a:endParaRPr/>
          </a:p>
        </p:txBody>
      </p:sp>
      <p:sp>
        <p:nvSpPr>
          <p:cNvPr id="33" name="Google Shape;33;p13" title="Crop Mark"/>
          <p:cNvSpPr/>
          <p:nvPr/>
        </p:nvSpPr>
        <p:spPr>
          <a:xfrm>
            <a:off x="8151962" y="1685652"/>
            <a:ext cx="3275013" cy="4408488"/>
          </a:xfrm>
          <a:custGeom>
            <a:rect b="b" l="l" r="r" t="t"/>
            <a:pathLst>
              <a:path extrusionOk="0" h="5554" w="4125">
                <a:moveTo>
                  <a:pt x="3614" y="0"/>
                </a:moveTo>
                <a:lnTo>
                  <a:pt x="4125" y="0"/>
                </a:lnTo>
                <a:lnTo>
                  <a:pt x="4125" y="5554"/>
                </a:lnTo>
                <a:lnTo>
                  <a:pt x="0" y="5554"/>
                </a:lnTo>
                <a:lnTo>
                  <a:pt x="0" y="5074"/>
                </a:lnTo>
                <a:lnTo>
                  <a:pt x="3614" y="5074"/>
                </a:lnTo>
                <a:lnTo>
                  <a:pt x="3614" y="0"/>
                </a:lnTo>
                <a:close/>
              </a:path>
            </a:pathLst>
          </a:custGeom>
          <a:solidFill>
            <a:schemeClr val="lt2"/>
          </a:solid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34" name="Shape 34"/>
        <p:cNvGrpSpPr/>
        <p:nvPr/>
      </p:nvGrpSpPr>
      <p:grpSpPr>
        <a:xfrm>
          <a:off x="0" y="0"/>
          <a:ext cx="0" cy="0"/>
          <a:chOff x="0" y="0"/>
          <a:chExt cx="0" cy="0"/>
        </a:xfrm>
      </p:grpSpPr>
      <p:sp>
        <p:nvSpPr>
          <p:cNvPr id="35" name="Google Shape;35;p14"/>
          <p:cNvSpPr txBox="1"/>
          <p:nvPr>
            <p:ph type="title"/>
          </p:nvPr>
        </p:nvSpPr>
        <p:spPr>
          <a:xfrm>
            <a:off x="1371600" y="685800"/>
            <a:ext cx="9601200" cy="1485900"/>
          </a:xfrm>
          <a:prstGeom prst="rect">
            <a:avLst/>
          </a:prstGeom>
          <a:noFill/>
          <a:ln>
            <a:noFill/>
          </a:ln>
        </p:spPr>
        <p:txBody>
          <a:bodyPr anchorCtr="0" anchor="t" bIns="45700" lIns="91425" spcFirstLastPara="1" rIns="91425" wrap="square" tIns="45700">
            <a:normAutofit/>
          </a:bodyPr>
          <a:lstStyle>
            <a:lvl1pPr lvl="0" algn="l">
              <a:lnSpc>
                <a:spcPct val="89000"/>
              </a:lnSpc>
              <a:spcBef>
                <a:spcPts val="0"/>
              </a:spcBef>
              <a:spcAft>
                <a:spcPts val="0"/>
              </a:spcAft>
              <a:buClr>
                <a:schemeClr val="dk2"/>
              </a:buClr>
              <a:buSzPts val="4400"/>
              <a:buFont typeface="Libre Franklin"/>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14"/>
          <p:cNvSpPr txBox="1"/>
          <p:nvPr>
            <p:ph idx="1" type="body"/>
          </p:nvPr>
        </p:nvSpPr>
        <p:spPr>
          <a:xfrm>
            <a:off x="1371600" y="2285999"/>
            <a:ext cx="4447786" cy="3581401"/>
          </a:xfrm>
          <a:prstGeom prst="rect">
            <a:avLst/>
          </a:prstGeom>
          <a:noFill/>
          <a:ln>
            <a:noFill/>
          </a:ln>
        </p:spPr>
        <p:txBody>
          <a:bodyPr anchorCtr="0" anchor="t" bIns="45700" lIns="91425" spcFirstLastPara="1" rIns="91425" wrap="square" tIns="45700">
            <a:normAutofit/>
          </a:bodyPr>
          <a:lstStyle>
            <a:lvl1pPr indent="-355600" lvl="0" marL="457200" algn="l">
              <a:lnSpc>
                <a:spcPct val="94000"/>
              </a:lnSpc>
              <a:spcBef>
                <a:spcPts val="1000"/>
              </a:spcBef>
              <a:spcAft>
                <a:spcPts val="0"/>
              </a:spcAft>
              <a:buClr>
                <a:schemeClr val="dk2"/>
              </a:buClr>
              <a:buSzPts val="2000"/>
              <a:buChar char="■"/>
              <a:defRPr>
                <a:solidFill>
                  <a:schemeClr val="dk2"/>
                </a:solidFill>
              </a:defRPr>
            </a:lvl1pPr>
            <a:lvl2pPr indent="-355600" lvl="1" marL="914400" algn="l">
              <a:lnSpc>
                <a:spcPct val="94000"/>
              </a:lnSpc>
              <a:spcBef>
                <a:spcPts val="500"/>
              </a:spcBef>
              <a:spcAft>
                <a:spcPts val="0"/>
              </a:spcAft>
              <a:buClr>
                <a:schemeClr val="dk2"/>
              </a:buClr>
              <a:buSzPts val="2000"/>
              <a:buChar char="–"/>
              <a:defRPr>
                <a:solidFill>
                  <a:schemeClr val="dk2"/>
                </a:solidFill>
              </a:defRPr>
            </a:lvl2pPr>
            <a:lvl3pPr indent="-342900" lvl="2" marL="1371600" algn="l">
              <a:lnSpc>
                <a:spcPct val="94000"/>
              </a:lnSpc>
              <a:spcBef>
                <a:spcPts val="500"/>
              </a:spcBef>
              <a:spcAft>
                <a:spcPts val="0"/>
              </a:spcAft>
              <a:buClr>
                <a:schemeClr val="dk2"/>
              </a:buClr>
              <a:buSzPts val="1800"/>
              <a:buChar char="■"/>
              <a:defRPr>
                <a:solidFill>
                  <a:schemeClr val="dk2"/>
                </a:solidFill>
              </a:defRPr>
            </a:lvl3pPr>
            <a:lvl4pPr indent="-342900" lvl="3" marL="1828800" algn="l">
              <a:lnSpc>
                <a:spcPct val="94000"/>
              </a:lnSpc>
              <a:spcBef>
                <a:spcPts val="500"/>
              </a:spcBef>
              <a:spcAft>
                <a:spcPts val="0"/>
              </a:spcAft>
              <a:buClr>
                <a:schemeClr val="dk2"/>
              </a:buClr>
              <a:buSzPts val="1800"/>
              <a:buChar char="–"/>
              <a:defRPr>
                <a:solidFill>
                  <a:schemeClr val="dk2"/>
                </a:solidFill>
              </a:defRPr>
            </a:lvl4pPr>
            <a:lvl5pPr indent="-330200" lvl="4" marL="2286000" algn="l">
              <a:lnSpc>
                <a:spcPct val="94000"/>
              </a:lnSpc>
              <a:spcBef>
                <a:spcPts val="500"/>
              </a:spcBef>
              <a:spcAft>
                <a:spcPts val="0"/>
              </a:spcAft>
              <a:buClr>
                <a:schemeClr val="dk2"/>
              </a:buClr>
              <a:buSzPts val="1600"/>
              <a:buChar char="■"/>
              <a:defRPr>
                <a:solidFill>
                  <a:schemeClr val="dk2"/>
                </a:solidFill>
              </a:defRPr>
            </a:lvl5pPr>
            <a:lvl6pPr indent="-342900" lvl="5" marL="2743200" algn="l">
              <a:lnSpc>
                <a:spcPct val="94000"/>
              </a:lnSpc>
              <a:spcBef>
                <a:spcPts val="500"/>
              </a:spcBef>
              <a:spcAft>
                <a:spcPts val="0"/>
              </a:spcAft>
              <a:buClr>
                <a:schemeClr val="dk2"/>
              </a:buClr>
              <a:buSzPts val="1800"/>
              <a:buChar char="–"/>
              <a:defRPr/>
            </a:lvl6pPr>
            <a:lvl7pPr indent="-342900" lvl="6" marL="3200400" algn="l">
              <a:lnSpc>
                <a:spcPct val="94000"/>
              </a:lnSpc>
              <a:spcBef>
                <a:spcPts val="500"/>
              </a:spcBef>
              <a:spcAft>
                <a:spcPts val="0"/>
              </a:spcAft>
              <a:buClr>
                <a:schemeClr val="dk2"/>
              </a:buClr>
              <a:buSzPts val="1800"/>
              <a:buChar char="■"/>
              <a:defRPr/>
            </a:lvl7pPr>
            <a:lvl8pPr indent="-342900" lvl="7" marL="3657600" algn="l">
              <a:lnSpc>
                <a:spcPct val="94000"/>
              </a:lnSpc>
              <a:spcBef>
                <a:spcPts val="500"/>
              </a:spcBef>
              <a:spcAft>
                <a:spcPts val="0"/>
              </a:spcAft>
              <a:buClr>
                <a:schemeClr val="dk2"/>
              </a:buClr>
              <a:buSzPts val="1800"/>
              <a:buChar char="–"/>
              <a:defRPr/>
            </a:lvl8pPr>
            <a:lvl9pPr indent="-342900" lvl="8" marL="4114800" algn="l">
              <a:lnSpc>
                <a:spcPct val="94000"/>
              </a:lnSpc>
              <a:spcBef>
                <a:spcPts val="500"/>
              </a:spcBef>
              <a:spcAft>
                <a:spcPts val="200"/>
              </a:spcAft>
              <a:buClr>
                <a:schemeClr val="dk2"/>
              </a:buClr>
              <a:buSzPts val="1800"/>
              <a:buChar char="■"/>
              <a:defRPr/>
            </a:lvl9pPr>
          </a:lstStyle>
          <a:p/>
        </p:txBody>
      </p:sp>
      <p:sp>
        <p:nvSpPr>
          <p:cNvPr id="37" name="Google Shape;37;p14"/>
          <p:cNvSpPr txBox="1"/>
          <p:nvPr>
            <p:ph idx="2" type="body"/>
          </p:nvPr>
        </p:nvSpPr>
        <p:spPr>
          <a:xfrm>
            <a:off x="6525403" y="2285999"/>
            <a:ext cx="4447786" cy="3581401"/>
          </a:xfrm>
          <a:prstGeom prst="rect">
            <a:avLst/>
          </a:prstGeom>
          <a:noFill/>
          <a:ln>
            <a:noFill/>
          </a:ln>
        </p:spPr>
        <p:txBody>
          <a:bodyPr anchorCtr="0" anchor="t" bIns="45700" lIns="91425" spcFirstLastPara="1" rIns="91425" wrap="square" tIns="45700">
            <a:normAutofit/>
          </a:bodyPr>
          <a:lstStyle>
            <a:lvl1pPr indent="-355600" lvl="0" marL="457200" algn="l">
              <a:lnSpc>
                <a:spcPct val="94000"/>
              </a:lnSpc>
              <a:spcBef>
                <a:spcPts val="1000"/>
              </a:spcBef>
              <a:spcAft>
                <a:spcPts val="0"/>
              </a:spcAft>
              <a:buClr>
                <a:schemeClr val="dk2"/>
              </a:buClr>
              <a:buSzPts val="2000"/>
              <a:buChar char="■"/>
              <a:defRPr>
                <a:solidFill>
                  <a:schemeClr val="dk2"/>
                </a:solidFill>
              </a:defRPr>
            </a:lvl1pPr>
            <a:lvl2pPr indent="-355600" lvl="1" marL="914400" algn="l">
              <a:lnSpc>
                <a:spcPct val="94000"/>
              </a:lnSpc>
              <a:spcBef>
                <a:spcPts val="500"/>
              </a:spcBef>
              <a:spcAft>
                <a:spcPts val="0"/>
              </a:spcAft>
              <a:buClr>
                <a:schemeClr val="dk2"/>
              </a:buClr>
              <a:buSzPts val="2000"/>
              <a:buChar char="–"/>
              <a:defRPr>
                <a:solidFill>
                  <a:schemeClr val="dk2"/>
                </a:solidFill>
              </a:defRPr>
            </a:lvl2pPr>
            <a:lvl3pPr indent="-342900" lvl="2" marL="1371600" algn="l">
              <a:lnSpc>
                <a:spcPct val="94000"/>
              </a:lnSpc>
              <a:spcBef>
                <a:spcPts val="500"/>
              </a:spcBef>
              <a:spcAft>
                <a:spcPts val="0"/>
              </a:spcAft>
              <a:buClr>
                <a:schemeClr val="dk2"/>
              </a:buClr>
              <a:buSzPts val="1800"/>
              <a:buChar char="■"/>
              <a:defRPr>
                <a:solidFill>
                  <a:schemeClr val="dk2"/>
                </a:solidFill>
              </a:defRPr>
            </a:lvl3pPr>
            <a:lvl4pPr indent="-342900" lvl="3" marL="1828800" algn="l">
              <a:lnSpc>
                <a:spcPct val="94000"/>
              </a:lnSpc>
              <a:spcBef>
                <a:spcPts val="500"/>
              </a:spcBef>
              <a:spcAft>
                <a:spcPts val="0"/>
              </a:spcAft>
              <a:buClr>
                <a:schemeClr val="dk2"/>
              </a:buClr>
              <a:buSzPts val="1800"/>
              <a:buChar char="–"/>
              <a:defRPr>
                <a:solidFill>
                  <a:schemeClr val="dk2"/>
                </a:solidFill>
              </a:defRPr>
            </a:lvl4pPr>
            <a:lvl5pPr indent="-330200" lvl="4" marL="2286000" algn="l">
              <a:lnSpc>
                <a:spcPct val="94000"/>
              </a:lnSpc>
              <a:spcBef>
                <a:spcPts val="500"/>
              </a:spcBef>
              <a:spcAft>
                <a:spcPts val="0"/>
              </a:spcAft>
              <a:buClr>
                <a:schemeClr val="dk2"/>
              </a:buClr>
              <a:buSzPts val="1600"/>
              <a:buChar char="■"/>
              <a:defRPr>
                <a:solidFill>
                  <a:schemeClr val="dk2"/>
                </a:solidFill>
              </a:defRPr>
            </a:lvl5pPr>
            <a:lvl6pPr indent="-342900" lvl="5" marL="2743200" algn="l">
              <a:lnSpc>
                <a:spcPct val="94000"/>
              </a:lnSpc>
              <a:spcBef>
                <a:spcPts val="500"/>
              </a:spcBef>
              <a:spcAft>
                <a:spcPts val="0"/>
              </a:spcAft>
              <a:buClr>
                <a:schemeClr val="dk2"/>
              </a:buClr>
              <a:buSzPts val="1800"/>
              <a:buChar char="–"/>
              <a:defRPr/>
            </a:lvl6pPr>
            <a:lvl7pPr indent="-342900" lvl="6" marL="3200400" algn="l">
              <a:lnSpc>
                <a:spcPct val="94000"/>
              </a:lnSpc>
              <a:spcBef>
                <a:spcPts val="500"/>
              </a:spcBef>
              <a:spcAft>
                <a:spcPts val="0"/>
              </a:spcAft>
              <a:buClr>
                <a:schemeClr val="dk2"/>
              </a:buClr>
              <a:buSzPts val="1800"/>
              <a:buChar char="■"/>
              <a:defRPr/>
            </a:lvl7pPr>
            <a:lvl8pPr indent="-342900" lvl="7" marL="3657600" algn="l">
              <a:lnSpc>
                <a:spcPct val="94000"/>
              </a:lnSpc>
              <a:spcBef>
                <a:spcPts val="500"/>
              </a:spcBef>
              <a:spcAft>
                <a:spcPts val="0"/>
              </a:spcAft>
              <a:buClr>
                <a:schemeClr val="dk2"/>
              </a:buClr>
              <a:buSzPts val="1800"/>
              <a:buChar char="–"/>
              <a:defRPr/>
            </a:lvl8pPr>
            <a:lvl9pPr indent="-342900" lvl="8" marL="4114800" algn="l">
              <a:lnSpc>
                <a:spcPct val="94000"/>
              </a:lnSpc>
              <a:spcBef>
                <a:spcPts val="500"/>
              </a:spcBef>
              <a:spcAft>
                <a:spcPts val="200"/>
              </a:spcAft>
              <a:buClr>
                <a:schemeClr val="dk2"/>
              </a:buClr>
              <a:buSzPts val="1800"/>
              <a:buChar char="■"/>
              <a:defRPr/>
            </a:lvl9pPr>
          </a:lstStyle>
          <a:p/>
        </p:txBody>
      </p:sp>
      <p:sp>
        <p:nvSpPr>
          <p:cNvPr id="38" name="Google Shape;38;p14"/>
          <p:cNvSpPr txBox="1"/>
          <p:nvPr>
            <p:ph idx="10" type="dt"/>
          </p:nvPr>
        </p:nvSpPr>
        <p:spPr>
          <a:xfrm>
            <a:off x="139065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4"/>
          <p:cNvSpPr txBox="1"/>
          <p:nvPr>
            <p:ph idx="11" type="ftr"/>
          </p:nvPr>
        </p:nvSpPr>
        <p:spPr>
          <a:xfrm>
            <a:off x="2893564" y="6453386"/>
            <a:ext cx="6280830"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14"/>
          <p:cNvSpPr txBox="1"/>
          <p:nvPr>
            <p:ph idx="12" type="sldNum"/>
          </p:nvPr>
        </p:nvSpPr>
        <p:spPr>
          <a:xfrm>
            <a:off x="9472736"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41" name="Shape 41"/>
        <p:cNvGrpSpPr/>
        <p:nvPr/>
      </p:nvGrpSpPr>
      <p:grpSpPr>
        <a:xfrm>
          <a:off x="0" y="0"/>
          <a:ext cx="0" cy="0"/>
          <a:chOff x="0" y="0"/>
          <a:chExt cx="0" cy="0"/>
        </a:xfrm>
      </p:grpSpPr>
      <p:sp>
        <p:nvSpPr>
          <p:cNvPr id="42" name="Google Shape;42;p15"/>
          <p:cNvSpPr txBox="1"/>
          <p:nvPr>
            <p:ph type="title"/>
          </p:nvPr>
        </p:nvSpPr>
        <p:spPr>
          <a:xfrm>
            <a:off x="1371600" y="685800"/>
            <a:ext cx="9601200" cy="1485900"/>
          </a:xfrm>
          <a:prstGeom prst="rect">
            <a:avLst/>
          </a:prstGeom>
          <a:noFill/>
          <a:ln>
            <a:noFill/>
          </a:ln>
        </p:spPr>
        <p:txBody>
          <a:bodyPr anchorCtr="0" anchor="t" bIns="45700" lIns="91425" spcFirstLastPara="1" rIns="91425" wrap="square" tIns="45700">
            <a:normAutofit/>
          </a:bodyPr>
          <a:lstStyle>
            <a:lvl1pPr lvl="0" algn="l">
              <a:lnSpc>
                <a:spcPct val="89000"/>
              </a:lnSpc>
              <a:spcBef>
                <a:spcPts val="0"/>
              </a:spcBef>
              <a:spcAft>
                <a:spcPts val="0"/>
              </a:spcAft>
              <a:buClr>
                <a:schemeClr val="dk2"/>
              </a:buClr>
              <a:buSzPts val="4400"/>
              <a:buFont typeface="Libre Franklin"/>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15"/>
          <p:cNvSpPr txBox="1"/>
          <p:nvPr>
            <p:ph idx="1" type="body"/>
          </p:nvPr>
        </p:nvSpPr>
        <p:spPr>
          <a:xfrm>
            <a:off x="1371600" y="2340864"/>
            <a:ext cx="4443984" cy="823912"/>
          </a:xfrm>
          <a:prstGeom prst="rect">
            <a:avLst/>
          </a:prstGeom>
          <a:noFill/>
          <a:ln>
            <a:noFill/>
          </a:ln>
        </p:spPr>
        <p:txBody>
          <a:bodyPr anchorCtr="0" anchor="b" bIns="45700" lIns="91425" spcFirstLastPara="1" rIns="91425" wrap="square" tIns="45700">
            <a:noAutofit/>
          </a:bodyPr>
          <a:lstStyle>
            <a:lvl1pPr indent="-228600" lvl="0" marL="457200" algn="l">
              <a:lnSpc>
                <a:spcPct val="84000"/>
              </a:lnSpc>
              <a:spcBef>
                <a:spcPts val="0"/>
              </a:spcBef>
              <a:spcAft>
                <a:spcPts val="0"/>
              </a:spcAft>
              <a:buClr>
                <a:schemeClr val="dk2"/>
              </a:buClr>
              <a:buSzPts val="3000"/>
              <a:buNone/>
              <a:defRPr b="0" sz="3000">
                <a:solidFill>
                  <a:schemeClr val="dk2"/>
                </a:solidFill>
              </a:defRPr>
            </a:lvl1pPr>
            <a:lvl2pPr indent="-228600" lvl="1" marL="914400" algn="l">
              <a:lnSpc>
                <a:spcPct val="94000"/>
              </a:lnSpc>
              <a:spcBef>
                <a:spcPts val="500"/>
              </a:spcBef>
              <a:spcAft>
                <a:spcPts val="0"/>
              </a:spcAft>
              <a:buClr>
                <a:schemeClr val="dk2"/>
              </a:buClr>
              <a:buSzPts val="2000"/>
              <a:buNone/>
              <a:defRPr b="1" sz="2000"/>
            </a:lvl2pPr>
            <a:lvl3pPr indent="-228600" lvl="2" marL="1371600" algn="l">
              <a:lnSpc>
                <a:spcPct val="94000"/>
              </a:lnSpc>
              <a:spcBef>
                <a:spcPts val="500"/>
              </a:spcBef>
              <a:spcAft>
                <a:spcPts val="0"/>
              </a:spcAft>
              <a:buClr>
                <a:schemeClr val="dk2"/>
              </a:buClr>
              <a:buSzPts val="1800"/>
              <a:buNone/>
              <a:defRPr b="1" sz="1800"/>
            </a:lvl3pPr>
            <a:lvl4pPr indent="-228600" lvl="3" marL="1828800" algn="l">
              <a:lnSpc>
                <a:spcPct val="94000"/>
              </a:lnSpc>
              <a:spcBef>
                <a:spcPts val="500"/>
              </a:spcBef>
              <a:spcAft>
                <a:spcPts val="0"/>
              </a:spcAft>
              <a:buClr>
                <a:schemeClr val="dk2"/>
              </a:buClr>
              <a:buSzPts val="1600"/>
              <a:buNone/>
              <a:defRPr b="1" sz="1600"/>
            </a:lvl4pPr>
            <a:lvl5pPr indent="-228600" lvl="4" marL="2286000" algn="l">
              <a:lnSpc>
                <a:spcPct val="94000"/>
              </a:lnSpc>
              <a:spcBef>
                <a:spcPts val="500"/>
              </a:spcBef>
              <a:spcAft>
                <a:spcPts val="0"/>
              </a:spcAft>
              <a:buClr>
                <a:schemeClr val="dk2"/>
              </a:buClr>
              <a:buSzPts val="1600"/>
              <a:buNone/>
              <a:defRPr b="1" sz="1600"/>
            </a:lvl5pPr>
            <a:lvl6pPr indent="-228600" lvl="5" marL="2743200" algn="l">
              <a:lnSpc>
                <a:spcPct val="94000"/>
              </a:lnSpc>
              <a:spcBef>
                <a:spcPts val="500"/>
              </a:spcBef>
              <a:spcAft>
                <a:spcPts val="0"/>
              </a:spcAft>
              <a:buClr>
                <a:schemeClr val="dk2"/>
              </a:buClr>
              <a:buSzPts val="1600"/>
              <a:buNone/>
              <a:defRPr b="1" sz="1600"/>
            </a:lvl6pPr>
            <a:lvl7pPr indent="-228600" lvl="6" marL="3200400" algn="l">
              <a:lnSpc>
                <a:spcPct val="94000"/>
              </a:lnSpc>
              <a:spcBef>
                <a:spcPts val="500"/>
              </a:spcBef>
              <a:spcAft>
                <a:spcPts val="0"/>
              </a:spcAft>
              <a:buClr>
                <a:schemeClr val="dk2"/>
              </a:buClr>
              <a:buSzPts val="1600"/>
              <a:buNone/>
              <a:defRPr b="1" sz="1600"/>
            </a:lvl7pPr>
            <a:lvl8pPr indent="-228600" lvl="7" marL="3657600" algn="l">
              <a:lnSpc>
                <a:spcPct val="94000"/>
              </a:lnSpc>
              <a:spcBef>
                <a:spcPts val="500"/>
              </a:spcBef>
              <a:spcAft>
                <a:spcPts val="0"/>
              </a:spcAft>
              <a:buClr>
                <a:schemeClr val="dk2"/>
              </a:buClr>
              <a:buSzPts val="1600"/>
              <a:buNone/>
              <a:defRPr b="1" sz="1600"/>
            </a:lvl8pPr>
            <a:lvl9pPr indent="-228600" lvl="8" marL="4114800" algn="l">
              <a:lnSpc>
                <a:spcPct val="94000"/>
              </a:lnSpc>
              <a:spcBef>
                <a:spcPts val="500"/>
              </a:spcBef>
              <a:spcAft>
                <a:spcPts val="200"/>
              </a:spcAft>
              <a:buClr>
                <a:schemeClr val="dk2"/>
              </a:buClr>
              <a:buSzPts val="1600"/>
              <a:buNone/>
              <a:defRPr b="1" sz="1600"/>
            </a:lvl9pPr>
          </a:lstStyle>
          <a:p/>
        </p:txBody>
      </p:sp>
      <p:sp>
        <p:nvSpPr>
          <p:cNvPr id="44" name="Google Shape;44;p15"/>
          <p:cNvSpPr txBox="1"/>
          <p:nvPr>
            <p:ph idx="2" type="body"/>
          </p:nvPr>
        </p:nvSpPr>
        <p:spPr>
          <a:xfrm>
            <a:off x="1371600" y="3305207"/>
            <a:ext cx="4443984" cy="2562193"/>
          </a:xfrm>
          <a:prstGeom prst="rect">
            <a:avLst/>
          </a:prstGeom>
          <a:noFill/>
          <a:ln>
            <a:noFill/>
          </a:ln>
        </p:spPr>
        <p:txBody>
          <a:bodyPr anchorCtr="0" anchor="t" bIns="45700" lIns="91425" spcFirstLastPara="1" rIns="91425" wrap="square" tIns="45700">
            <a:normAutofit/>
          </a:bodyPr>
          <a:lstStyle>
            <a:lvl1pPr indent="-355600" lvl="0" marL="457200" algn="l">
              <a:lnSpc>
                <a:spcPct val="94000"/>
              </a:lnSpc>
              <a:spcBef>
                <a:spcPts val="1000"/>
              </a:spcBef>
              <a:spcAft>
                <a:spcPts val="0"/>
              </a:spcAft>
              <a:buClr>
                <a:schemeClr val="dk2"/>
              </a:buClr>
              <a:buSzPts val="2000"/>
              <a:buChar char="■"/>
              <a:defRPr>
                <a:solidFill>
                  <a:schemeClr val="dk2"/>
                </a:solidFill>
              </a:defRPr>
            </a:lvl1pPr>
            <a:lvl2pPr indent="-355600" lvl="1" marL="914400" algn="l">
              <a:lnSpc>
                <a:spcPct val="94000"/>
              </a:lnSpc>
              <a:spcBef>
                <a:spcPts val="500"/>
              </a:spcBef>
              <a:spcAft>
                <a:spcPts val="0"/>
              </a:spcAft>
              <a:buClr>
                <a:schemeClr val="dk2"/>
              </a:buClr>
              <a:buSzPts val="2000"/>
              <a:buChar char="–"/>
              <a:defRPr>
                <a:solidFill>
                  <a:schemeClr val="dk2"/>
                </a:solidFill>
              </a:defRPr>
            </a:lvl2pPr>
            <a:lvl3pPr indent="-342900" lvl="2" marL="1371600" algn="l">
              <a:lnSpc>
                <a:spcPct val="94000"/>
              </a:lnSpc>
              <a:spcBef>
                <a:spcPts val="500"/>
              </a:spcBef>
              <a:spcAft>
                <a:spcPts val="0"/>
              </a:spcAft>
              <a:buClr>
                <a:schemeClr val="dk2"/>
              </a:buClr>
              <a:buSzPts val="1800"/>
              <a:buChar char="■"/>
              <a:defRPr>
                <a:solidFill>
                  <a:schemeClr val="dk2"/>
                </a:solidFill>
              </a:defRPr>
            </a:lvl3pPr>
            <a:lvl4pPr indent="-342900" lvl="3" marL="1828800" algn="l">
              <a:lnSpc>
                <a:spcPct val="94000"/>
              </a:lnSpc>
              <a:spcBef>
                <a:spcPts val="500"/>
              </a:spcBef>
              <a:spcAft>
                <a:spcPts val="0"/>
              </a:spcAft>
              <a:buClr>
                <a:schemeClr val="dk2"/>
              </a:buClr>
              <a:buSzPts val="1800"/>
              <a:buChar char="–"/>
              <a:defRPr>
                <a:solidFill>
                  <a:schemeClr val="dk2"/>
                </a:solidFill>
              </a:defRPr>
            </a:lvl4pPr>
            <a:lvl5pPr indent="-330200" lvl="4" marL="2286000" algn="l">
              <a:lnSpc>
                <a:spcPct val="94000"/>
              </a:lnSpc>
              <a:spcBef>
                <a:spcPts val="500"/>
              </a:spcBef>
              <a:spcAft>
                <a:spcPts val="0"/>
              </a:spcAft>
              <a:buClr>
                <a:schemeClr val="dk2"/>
              </a:buClr>
              <a:buSzPts val="1600"/>
              <a:buChar char="■"/>
              <a:defRPr>
                <a:solidFill>
                  <a:schemeClr val="dk2"/>
                </a:solidFill>
              </a:defRPr>
            </a:lvl5pPr>
            <a:lvl6pPr indent="-342900" lvl="5" marL="2743200" algn="l">
              <a:lnSpc>
                <a:spcPct val="94000"/>
              </a:lnSpc>
              <a:spcBef>
                <a:spcPts val="500"/>
              </a:spcBef>
              <a:spcAft>
                <a:spcPts val="0"/>
              </a:spcAft>
              <a:buClr>
                <a:schemeClr val="dk2"/>
              </a:buClr>
              <a:buSzPts val="1800"/>
              <a:buChar char="–"/>
              <a:defRPr/>
            </a:lvl6pPr>
            <a:lvl7pPr indent="-342900" lvl="6" marL="3200400" algn="l">
              <a:lnSpc>
                <a:spcPct val="94000"/>
              </a:lnSpc>
              <a:spcBef>
                <a:spcPts val="500"/>
              </a:spcBef>
              <a:spcAft>
                <a:spcPts val="0"/>
              </a:spcAft>
              <a:buClr>
                <a:schemeClr val="dk2"/>
              </a:buClr>
              <a:buSzPts val="1800"/>
              <a:buChar char="■"/>
              <a:defRPr/>
            </a:lvl7pPr>
            <a:lvl8pPr indent="-342900" lvl="7" marL="3657600" algn="l">
              <a:lnSpc>
                <a:spcPct val="94000"/>
              </a:lnSpc>
              <a:spcBef>
                <a:spcPts val="500"/>
              </a:spcBef>
              <a:spcAft>
                <a:spcPts val="0"/>
              </a:spcAft>
              <a:buClr>
                <a:schemeClr val="dk2"/>
              </a:buClr>
              <a:buSzPts val="1800"/>
              <a:buChar char="–"/>
              <a:defRPr/>
            </a:lvl8pPr>
            <a:lvl9pPr indent="-342900" lvl="8" marL="4114800" algn="l">
              <a:lnSpc>
                <a:spcPct val="94000"/>
              </a:lnSpc>
              <a:spcBef>
                <a:spcPts val="500"/>
              </a:spcBef>
              <a:spcAft>
                <a:spcPts val="200"/>
              </a:spcAft>
              <a:buClr>
                <a:schemeClr val="dk2"/>
              </a:buClr>
              <a:buSzPts val="1800"/>
              <a:buChar char="■"/>
              <a:defRPr/>
            </a:lvl9pPr>
          </a:lstStyle>
          <a:p/>
        </p:txBody>
      </p:sp>
      <p:sp>
        <p:nvSpPr>
          <p:cNvPr id="45" name="Google Shape;45;p15"/>
          <p:cNvSpPr txBox="1"/>
          <p:nvPr>
            <p:ph idx="3" type="body"/>
          </p:nvPr>
        </p:nvSpPr>
        <p:spPr>
          <a:xfrm>
            <a:off x="6525014" y="2340864"/>
            <a:ext cx="4443984" cy="823912"/>
          </a:xfrm>
          <a:prstGeom prst="rect">
            <a:avLst/>
          </a:prstGeom>
          <a:noFill/>
          <a:ln>
            <a:noFill/>
          </a:ln>
        </p:spPr>
        <p:txBody>
          <a:bodyPr anchorCtr="0" anchor="b" bIns="45700" lIns="91425" spcFirstLastPara="1" rIns="91425" wrap="square" tIns="45700">
            <a:noAutofit/>
          </a:bodyPr>
          <a:lstStyle>
            <a:lvl1pPr indent="-228600" lvl="0" marL="457200" algn="l">
              <a:lnSpc>
                <a:spcPct val="84000"/>
              </a:lnSpc>
              <a:spcBef>
                <a:spcPts val="0"/>
              </a:spcBef>
              <a:spcAft>
                <a:spcPts val="0"/>
              </a:spcAft>
              <a:buClr>
                <a:schemeClr val="dk2"/>
              </a:buClr>
              <a:buSzPts val="3000"/>
              <a:buNone/>
              <a:defRPr b="0" sz="3000">
                <a:solidFill>
                  <a:schemeClr val="dk2"/>
                </a:solidFill>
              </a:defRPr>
            </a:lvl1pPr>
            <a:lvl2pPr indent="-228600" lvl="1" marL="914400" algn="l">
              <a:lnSpc>
                <a:spcPct val="94000"/>
              </a:lnSpc>
              <a:spcBef>
                <a:spcPts val="500"/>
              </a:spcBef>
              <a:spcAft>
                <a:spcPts val="0"/>
              </a:spcAft>
              <a:buClr>
                <a:schemeClr val="dk2"/>
              </a:buClr>
              <a:buSzPts val="2000"/>
              <a:buNone/>
              <a:defRPr b="1" sz="2000"/>
            </a:lvl2pPr>
            <a:lvl3pPr indent="-228600" lvl="2" marL="1371600" algn="l">
              <a:lnSpc>
                <a:spcPct val="94000"/>
              </a:lnSpc>
              <a:spcBef>
                <a:spcPts val="500"/>
              </a:spcBef>
              <a:spcAft>
                <a:spcPts val="0"/>
              </a:spcAft>
              <a:buClr>
                <a:schemeClr val="dk2"/>
              </a:buClr>
              <a:buSzPts val="1800"/>
              <a:buNone/>
              <a:defRPr b="1" sz="1800"/>
            </a:lvl3pPr>
            <a:lvl4pPr indent="-228600" lvl="3" marL="1828800" algn="l">
              <a:lnSpc>
                <a:spcPct val="94000"/>
              </a:lnSpc>
              <a:spcBef>
                <a:spcPts val="500"/>
              </a:spcBef>
              <a:spcAft>
                <a:spcPts val="0"/>
              </a:spcAft>
              <a:buClr>
                <a:schemeClr val="dk2"/>
              </a:buClr>
              <a:buSzPts val="1600"/>
              <a:buNone/>
              <a:defRPr b="1" sz="1600"/>
            </a:lvl4pPr>
            <a:lvl5pPr indent="-228600" lvl="4" marL="2286000" algn="l">
              <a:lnSpc>
                <a:spcPct val="94000"/>
              </a:lnSpc>
              <a:spcBef>
                <a:spcPts val="500"/>
              </a:spcBef>
              <a:spcAft>
                <a:spcPts val="0"/>
              </a:spcAft>
              <a:buClr>
                <a:schemeClr val="dk2"/>
              </a:buClr>
              <a:buSzPts val="1600"/>
              <a:buNone/>
              <a:defRPr b="1" sz="1600"/>
            </a:lvl5pPr>
            <a:lvl6pPr indent="-228600" lvl="5" marL="2743200" algn="l">
              <a:lnSpc>
                <a:spcPct val="94000"/>
              </a:lnSpc>
              <a:spcBef>
                <a:spcPts val="500"/>
              </a:spcBef>
              <a:spcAft>
                <a:spcPts val="0"/>
              </a:spcAft>
              <a:buClr>
                <a:schemeClr val="dk2"/>
              </a:buClr>
              <a:buSzPts val="1600"/>
              <a:buNone/>
              <a:defRPr b="1" sz="1600"/>
            </a:lvl6pPr>
            <a:lvl7pPr indent="-228600" lvl="6" marL="3200400" algn="l">
              <a:lnSpc>
                <a:spcPct val="94000"/>
              </a:lnSpc>
              <a:spcBef>
                <a:spcPts val="500"/>
              </a:spcBef>
              <a:spcAft>
                <a:spcPts val="0"/>
              </a:spcAft>
              <a:buClr>
                <a:schemeClr val="dk2"/>
              </a:buClr>
              <a:buSzPts val="1600"/>
              <a:buNone/>
              <a:defRPr b="1" sz="1600"/>
            </a:lvl7pPr>
            <a:lvl8pPr indent="-228600" lvl="7" marL="3657600" algn="l">
              <a:lnSpc>
                <a:spcPct val="94000"/>
              </a:lnSpc>
              <a:spcBef>
                <a:spcPts val="500"/>
              </a:spcBef>
              <a:spcAft>
                <a:spcPts val="0"/>
              </a:spcAft>
              <a:buClr>
                <a:schemeClr val="dk2"/>
              </a:buClr>
              <a:buSzPts val="1600"/>
              <a:buNone/>
              <a:defRPr b="1" sz="1600"/>
            </a:lvl8pPr>
            <a:lvl9pPr indent="-228600" lvl="8" marL="4114800" algn="l">
              <a:lnSpc>
                <a:spcPct val="94000"/>
              </a:lnSpc>
              <a:spcBef>
                <a:spcPts val="500"/>
              </a:spcBef>
              <a:spcAft>
                <a:spcPts val="200"/>
              </a:spcAft>
              <a:buClr>
                <a:schemeClr val="dk2"/>
              </a:buClr>
              <a:buSzPts val="1600"/>
              <a:buNone/>
              <a:defRPr b="1" sz="1600"/>
            </a:lvl9pPr>
          </a:lstStyle>
          <a:p/>
        </p:txBody>
      </p:sp>
      <p:sp>
        <p:nvSpPr>
          <p:cNvPr id="46" name="Google Shape;46;p15"/>
          <p:cNvSpPr txBox="1"/>
          <p:nvPr>
            <p:ph idx="4" type="body"/>
          </p:nvPr>
        </p:nvSpPr>
        <p:spPr>
          <a:xfrm>
            <a:off x="6525014" y="3305207"/>
            <a:ext cx="4443984" cy="2562193"/>
          </a:xfrm>
          <a:prstGeom prst="rect">
            <a:avLst/>
          </a:prstGeom>
          <a:noFill/>
          <a:ln>
            <a:noFill/>
          </a:ln>
        </p:spPr>
        <p:txBody>
          <a:bodyPr anchorCtr="0" anchor="t" bIns="45700" lIns="91425" spcFirstLastPara="1" rIns="91425" wrap="square" tIns="45700">
            <a:normAutofit/>
          </a:bodyPr>
          <a:lstStyle>
            <a:lvl1pPr indent="-355600" lvl="0" marL="457200" algn="l">
              <a:lnSpc>
                <a:spcPct val="94000"/>
              </a:lnSpc>
              <a:spcBef>
                <a:spcPts val="1000"/>
              </a:spcBef>
              <a:spcAft>
                <a:spcPts val="0"/>
              </a:spcAft>
              <a:buClr>
                <a:schemeClr val="dk2"/>
              </a:buClr>
              <a:buSzPts val="2000"/>
              <a:buChar char="■"/>
              <a:defRPr>
                <a:solidFill>
                  <a:schemeClr val="dk2"/>
                </a:solidFill>
              </a:defRPr>
            </a:lvl1pPr>
            <a:lvl2pPr indent="-355600" lvl="1" marL="914400" algn="l">
              <a:lnSpc>
                <a:spcPct val="94000"/>
              </a:lnSpc>
              <a:spcBef>
                <a:spcPts val="500"/>
              </a:spcBef>
              <a:spcAft>
                <a:spcPts val="0"/>
              </a:spcAft>
              <a:buClr>
                <a:schemeClr val="dk2"/>
              </a:buClr>
              <a:buSzPts val="2000"/>
              <a:buChar char="–"/>
              <a:defRPr>
                <a:solidFill>
                  <a:schemeClr val="dk2"/>
                </a:solidFill>
              </a:defRPr>
            </a:lvl2pPr>
            <a:lvl3pPr indent="-342900" lvl="2" marL="1371600" algn="l">
              <a:lnSpc>
                <a:spcPct val="94000"/>
              </a:lnSpc>
              <a:spcBef>
                <a:spcPts val="500"/>
              </a:spcBef>
              <a:spcAft>
                <a:spcPts val="0"/>
              </a:spcAft>
              <a:buClr>
                <a:schemeClr val="dk2"/>
              </a:buClr>
              <a:buSzPts val="1800"/>
              <a:buChar char="■"/>
              <a:defRPr>
                <a:solidFill>
                  <a:schemeClr val="dk2"/>
                </a:solidFill>
              </a:defRPr>
            </a:lvl3pPr>
            <a:lvl4pPr indent="-342900" lvl="3" marL="1828800" algn="l">
              <a:lnSpc>
                <a:spcPct val="94000"/>
              </a:lnSpc>
              <a:spcBef>
                <a:spcPts val="500"/>
              </a:spcBef>
              <a:spcAft>
                <a:spcPts val="0"/>
              </a:spcAft>
              <a:buClr>
                <a:schemeClr val="dk2"/>
              </a:buClr>
              <a:buSzPts val="1800"/>
              <a:buChar char="–"/>
              <a:defRPr>
                <a:solidFill>
                  <a:schemeClr val="dk2"/>
                </a:solidFill>
              </a:defRPr>
            </a:lvl4pPr>
            <a:lvl5pPr indent="-330200" lvl="4" marL="2286000" algn="l">
              <a:lnSpc>
                <a:spcPct val="94000"/>
              </a:lnSpc>
              <a:spcBef>
                <a:spcPts val="500"/>
              </a:spcBef>
              <a:spcAft>
                <a:spcPts val="0"/>
              </a:spcAft>
              <a:buClr>
                <a:schemeClr val="dk2"/>
              </a:buClr>
              <a:buSzPts val="1600"/>
              <a:buChar char="■"/>
              <a:defRPr>
                <a:solidFill>
                  <a:schemeClr val="dk2"/>
                </a:solidFill>
              </a:defRPr>
            </a:lvl5pPr>
            <a:lvl6pPr indent="-342900" lvl="5" marL="2743200" algn="l">
              <a:lnSpc>
                <a:spcPct val="94000"/>
              </a:lnSpc>
              <a:spcBef>
                <a:spcPts val="500"/>
              </a:spcBef>
              <a:spcAft>
                <a:spcPts val="0"/>
              </a:spcAft>
              <a:buClr>
                <a:schemeClr val="dk2"/>
              </a:buClr>
              <a:buSzPts val="1800"/>
              <a:buChar char="–"/>
              <a:defRPr/>
            </a:lvl6pPr>
            <a:lvl7pPr indent="-342900" lvl="6" marL="3200400" algn="l">
              <a:lnSpc>
                <a:spcPct val="94000"/>
              </a:lnSpc>
              <a:spcBef>
                <a:spcPts val="500"/>
              </a:spcBef>
              <a:spcAft>
                <a:spcPts val="0"/>
              </a:spcAft>
              <a:buClr>
                <a:schemeClr val="dk2"/>
              </a:buClr>
              <a:buSzPts val="1800"/>
              <a:buChar char="■"/>
              <a:defRPr/>
            </a:lvl7pPr>
            <a:lvl8pPr indent="-342900" lvl="7" marL="3657600" algn="l">
              <a:lnSpc>
                <a:spcPct val="94000"/>
              </a:lnSpc>
              <a:spcBef>
                <a:spcPts val="500"/>
              </a:spcBef>
              <a:spcAft>
                <a:spcPts val="0"/>
              </a:spcAft>
              <a:buClr>
                <a:schemeClr val="dk2"/>
              </a:buClr>
              <a:buSzPts val="1800"/>
              <a:buChar char="–"/>
              <a:defRPr/>
            </a:lvl8pPr>
            <a:lvl9pPr indent="-342900" lvl="8" marL="4114800" algn="l">
              <a:lnSpc>
                <a:spcPct val="94000"/>
              </a:lnSpc>
              <a:spcBef>
                <a:spcPts val="500"/>
              </a:spcBef>
              <a:spcAft>
                <a:spcPts val="200"/>
              </a:spcAft>
              <a:buClr>
                <a:schemeClr val="dk2"/>
              </a:buClr>
              <a:buSzPts val="1800"/>
              <a:buChar char="■"/>
              <a:defRPr/>
            </a:lvl9pPr>
          </a:lstStyle>
          <a:p/>
        </p:txBody>
      </p:sp>
      <p:sp>
        <p:nvSpPr>
          <p:cNvPr id="47" name="Google Shape;47;p15"/>
          <p:cNvSpPr txBox="1"/>
          <p:nvPr>
            <p:ph idx="10" type="dt"/>
          </p:nvPr>
        </p:nvSpPr>
        <p:spPr>
          <a:xfrm>
            <a:off x="139065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5"/>
          <p:cNvSpPr txBox="1"/>
          <p:nvPr>
            <p:ph idx="11" type="ftr"/>
          </p:nvPr>
        </p:nvSpPr>
        <p:spPr>
          <a:xfrm>
            <a:off x="2893564" y="6453386"/>
            <a:ext cx="6280830"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5"/>
          <p:cNvSpPr txBox="1"/>
          <p:nvPr>
            <p:ph idx="12" type="sldNum"/>
          </p:nvPr>
        </p:nvSpPr>
        <p:spPr>
          <a:xfrm>
            <a:off x="9472736"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0" name="Shape 50"/>
        <p:cNvGrpSpPr/>
        <p:nvPr/>
      </p:nvGrpSpPr>
      <p:grpSpPr>
        <a:xfrm>
          <a:off x="0" y="0"/>
          <a:ext cx="0" cy="0"/>
          <a:chOff x="0" y="0"/>
          <a:chExt cx="0" cy="0"/>
        </a:xfrm>
      </p:grpSpPr>
      <p:sp>
        <p:nvSpPr>
          <p:cNvPr id="51" name="Google Shape;51;p16"/>
          <p:cNvSpPr txBox="1"/>
          <p:nvPr>
            <p:ph type="title"/>
          </p:nvPr>
        </p:nvSpPr>
        <p:spPr>
          <a:xfrm>
            <a:off x="1371600" y="685800"/>
            <a:ext cx="9601200" cy="1485900"/>
          </a:xfrm>
          <a:prstGeom prst="rect">
            <a:avLst/>
          </a:prstGeom>
          <a:noFill/>
          <a:ln>
            <a:noFill/>
          </a:ln>
        </p:spPr>
        <p:txBody>
          <a:bodyPr anchorCtr="0" anchor="t" bIns="45700" lIns="91425" spcFirstLastPara="1" rIns="91425" wrap="square" tIns="45700">
            <a:normAutofit/>
          </a:bodyPr>
          <a:lstStyle>
            <a:lvl1pPr lvl="0" algn="l">
              <a:lnSpc>
                <a:spcPct val="89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16"/>
          <p:cNvSpPr txBox="1"/>
          <p:nvPr>
            <p:ph idx="10" type="dt"/>
          </p:nvPr>
        </p:nvSpPr>
        <p:spPr>
          <a:xfrm>
            <a:off x="139065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6"/>
          <p:cNvSpPr txBox="1"/>
          <p:nvPr>
            <p:ph idx="11" type="ftr"/>
          </p:nvPr>
        </p:nvSpPr>
        <p:spPr>
          <a:xfrm>
            <a:off x="2893564" y="6453386"/>
            <a:ext cx="6280830"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16"/>
          <p:cNvSpPr txBox="1"/>
          <p:nvPr>
            <p:ph idx="12" type="sldNum"/>
          </p:nvPr>
        </p:nvSpPr>
        <p:spPr>
          <a:xfrm>
            <a:off x="9472736"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55" name="Shape 55"/>
        <p:cNvGrpSpPr/>
        <p:nvPr/>
      </p:nvGrpSpPr>
      <p:grpSpPr>
        <a:xfrm>
          <a:off x="0" y="0"/>
          <a:ext cx="0" cy="0"/>
          <a:chOff x="0" y="0"/>
          <a:chExt cx="0" cy="0"/>
        </a:xfrm>
      </p:grpSpPr>
      <p:sp>
        <p:nvSpPr>
          <p:cNvPr id="56" name="Google Shape;56;p17"/>
          <p:cNvSpPr txBox="1"/>
          <p:nvPr>
            <p:ph idx="10" type="dt"/>
          </p:nvPr>
        </p:nvSpPr>
        <p:spPr>
          <a:xfrm>
            <a:off x="139065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7"/>
          <p:cNvSpPr txBox="1"/>
          <p:nvPr>
            <p:ph idx="11" type="ftr"/>
          </p:nvPr>
        </p:nvSpPr>
        <p:spPr>
          <a:xfrm>
            <a:off x="2893564" y="6453386"/>
            <a:ext cx="6280830"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7"/>
          <p:cNvSpPr txBox="1"/>
          <p:nvPr>
            <p:ph idx="12" type="sldNum"/>
          </p:nvPr>
        </p:nvSpPr>
        <p:spPr>
          <a:xfrm>
            <a:off x="9472736"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showMasterSp="0" type="objTx">
  <p:cSld name="OBJECT_WITH_CAPTION_TEXT">
    <p:spTree>
      <p:nvGrpSpPr>
        <p:cNvPr id="59" name="Shape 59"/>
        <p:cNvGrpSpPr/>
        <p:nvPr/>
      </p:nvGrpSpPr>
      <p:grpSpPr>
        <a:xfrm>
          <a:off x="0" y="0"/>
          <a:ext cx="0" cy="0"/>
          <a:chOff x="0" y="0"/>
          <a:chExt cx="0" cy="0"/>
        </a:xfrm>
      </p:grpSpPr>
      <p:sp>
        <p:nvSpPr>
          <p:cNvPr id="60" name="Google Shape;60;p18" title="Background Shape"/>
          <p:cNvSpPr/>
          <p:nvPr/>
        </p:nvSpPr>
        <p:spPr>
          <a:xfrm>
            <a:off x="0" y="376"/>
            <a:ext cx="5303520" cy="6857624"/>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8"/>
          <p:cNvSpPr txBox="1"/>
          <p:nvPr>
            <p:ph type="title"/>
          </p:nvPr>
        </p:nvSpPr>
        <p:spPr>
          <a:xfrm>
            <a:off x="723900" y="685800"/>
            <a:ext cx="3855720" cy="2157884"/>
          </a:xfrm>
          <a:prstGeom prst="rect">
            <a:avLst/>
          </a:prstGeom>
          <a:noFill/>
          <a:ln>
            <a:noFill/>
          </a:ln>
        </p:spPr>
        <p:txBody>
          <a:bodyPr anchorCtr="0" anchor="t" bIns="45700" lIns="91425" spcFirstLastPara="1" rIns="91425" wrap="square" tIns="45700">
            <a:noAutofit/>
          </a:bodyPr>
          <a:lstStyle>
            <a:lvl1pPr lvl="0" algn="l">
              <a:lnSpc>
                <a:spcPct val="84000"/>
              </a:lnSpc>
              <a:spcBef>
                <a:spcPts val="0"/>
              </a:spcBef>
              <a:spcAft>
                <a:spcPts val="0"/>
              </a:spcAft>
              <a:buClr>
                <a:schemeClr val="dk2"/>
              </a:buClr>
              <a:buSzPts val="4800"/>
              <a:buFont typeface="Libre Franklin"/>
              <a:buNone/>
              <a:defRPr sz="48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18"/>
          <p:cNvSpPr txBox="1"/>
          <p:nvPr>
            <p:ph idx="1" type="body"/>
          </p:nvPr>
        </p:nvSpPr>
        <p:spPr>
          <a:xfrm>
            <a:off x="6256020" y="685801"/>
            <a:ext cx="5212080" cy="5175250"/>
          </a:xfrm>
          <a:prstGeom prst="rect">
            <a:avLst/>
          </a:prstGeom>
          <a:noFill/>
          <a:ln>
            <a:noFill/>
          </a:ln>
        </p:spPr>
        <p:txBody>
          <a:bodyPr anchorCtr="0" anchor="t" bIns="45700" lIns="91425" spcFirstLastPara="1" rIns="91425" wrap="square" tIns="45700">
            <a:normAutofit/>
          </a:bodyPr>
          <a:lstStyle>
            <a:lvl1pPr indent="-355600" lvl="0" marL="457200" algn="l">
              <a:lnSpc>
                <a:spcPct val="94000"/>
              </a:lnSpc>
              <a:spcBef>
                <a:spcPts val="1000"/>
              </a:spcBef>
              <a:spcAft>
                <a:spcPts val="0"/>
              </a:spcAft>
              <a:buClr>
                <a:schemeClr val="dk2"/>
              </a:buClr>
              <a:buSzPts val="2000"/>
              <a:buChar char="■"/>
              <a:defRPr sz="2000"/>
            </a:lvl1pPr>
            <a:lvl2pPr indent="-355600" lvl="1" marL="914400" algn="l">
              <a:lnSpc>
                <a:spcPct val="94000"/>
              </a:lnSpc>
              <a:spcBef>
                <a:spcPts val="500"/>
              </a:spcBef>
              <a:spcAft>
                <a:spcPts val="0"/>
              </a:spcAft>
              <a:buClr>
                <a:schemeClr val="dk2"/>
              </a:buClr>
              <a:buSzPts val="2000"/>
              <a:buChar char="–"/>
              <a:defRPr sz="2000"/>
            </a:lvl2pPr>
            <a:lvl3pPr indent="-342900" lvl="2" marL="1371600" algn="l">
              <a:lnSpc>
                <a:spcPct val="94000"/>
              </a:lnSpc>
              <a:spcBef>
                <a:spcPts val="500"/>
              </a:spcBef>
              <a:spcAft>
                <a:spcPts val="0"/>
              </a:spcAft>
              <a:buClr>
                <a:schemeClr val="dk2"/>
              </a:buClr>
              <a:buSzPts val="1800"/>
              <a:buChar char="■"/>
              <a:defRPr sz="1800"/>
            </a:lvl3pPr>
            <a:lvl4pPr indent="-342900" lvl="3" marL="1828800" algn="l">
              <a:lnSpc>
                <a:spcPct val="94000"/>
              </a:lnSpc>
              <a:spcBef>
                <a:spcPts val="500"/>
              </a:spcBef>
              <a:spcAft>
                <a:spcPts val="0"/>
              </a:spcAft>
              <a:buClr>
                <a:schemeClr val="dk2"/>
              </a:buClr>
              <a:buSzPts val="1800"/>
              <a:buChar char="–"/>
              <a:defRPr sz="1800"/>
            </a:lvl4pPr>
            <a:lvl5pPr indent="-330200" lvl="4" marL="2286000" algn="l">
              <a:lnSpc>
                <a:spcPct val="94000"/>
              </a:lnSpc>
              <a:spcBef>
                <a:spcPts val="500"/>
              </a:spcBef>
              <a:spcAft>
                <a:spcPts val="0"/>
              </a:spcAft>
              <a:buClr>
                <a:schemeClr val="dk2"/>
              </a:buClr>
              <a:buSzPts val="1600"/>
              <a:buChar char="■"/>
              <a:defRPr sz="1600"/>
            </a:lvl5pPr>
            <a:lvl6pPr indent="-330200" lvl="5" marL="2743200" algn="l">
              <a:lnSpc>
                <a:spcPct val="94000"/>
              </a:lnSpc>
              <a:spcBef>
                <a:spcPts val="500"/>
              </a:spcBef>
              <a:spcAft>
                <a:spcPts val="0"/>
              </a:spcAft>
              <a:buClr>
                <a:schemeClr val="dk2"/>
              </a:buClr>
              <a:buSzPts val="1600"/>
              <a:buChar char="–"/>
              <a:defRPr sz="1600"/>
            </a:lvl6pPr>
            <a:lvl7pPr indent="-330200" lvl="6" marL="3200400" algn="l">
              <a:lnSpc>
                <a:spcPct val="94000"/>
              </a:lnSpc>
              <a:spcBef>
                <a:spcPts val="500"/>
              </a:spcBef>
              <a:spcAft>
                <a:spcPts val="0"/>
              </a:spcAft>
              <a:buClr>
                <a:schemeClr val="dk2"/>
              </a:buClr>
              <a:buSzPts val="1600"/>
              <a:buChar char="■"/>
              <a:defRPr sz="1600"/>
            </a:lvl7pPr>
            <a:lvl8pPr indent="-330200" lvl="7" marL="3657600" algn="l">
              <a:lnSpc>
                <a:spcPct val="94000"/>
              </a:lnSpc>
              <a:spcBef>
                <a:spcPts val="500"/>
              </a:spcBef>
              <a:spcAft>
                <a:spcPts val="0"/>
              </a:spcAft>
              <a:buClr>
                <a:schemeClr val="dk2"/>
              </a:buClr>
              <a:buSzPts val="1600"/>
              <a:buChar char="–"/>
              <a:defRPr sz="1600"/>
            </a:lvl8pPr>
            <a:lvl9pPr indent="-330200" lvl="8" marL="4114800" algn="l">
              <a:lnSpc>
                <a:spcPct val="94000"/>
              </a:lnSpc>
              <a:spcBef>
                <a:spcPts val="500"/>
              </a:spcBef>
              <a:spcAft>
                <a:spcPts val="200"/>
              </a:spcAft>
              <a:buClr>
                <a:schemeClr val="dk2"/>
              </a:buClr>
              <a:buSzPts val="1600"/>
              <a:buChar char="■"/>
              <a:defRPr sz="1600"/>
            </a:lvl9pPr>
          </a:lstStyle>
          <a:p/>
        </p:txBody>
      </p:sp>
      <p:sp>
        <p:nvSpPr>
          <p:cNvPr id="63" name="Google Shape;63;p18"/>
          <p:cNvSpPr txBox="1"/>
          <p:nvPr>
            <p:ph idx="2" type="body"/>
          </p:nvPr>
        </p:nvSpPr>
        <p:spPr>
          <a:xfrm>
            <a:off x="723900" y="2856344"/>
            <a:ext cx="3855720" cy="3011056"/>
          </a:xfrm>
          <a:prstGeom prst="rect">
            <a:avLst/>
          </a:prstGeom>
          <a:noFill/>
          <a:ln>
            <a:noFill/>
          </a:ln>
        </p:spPr>
        <p:txBody>
          <a:bodyPr anchorCtr="0" anchor="t" bIns="45700" lIns="91425" spcFirstLastPara="1" rIns="91425" wrap="square" tIns="45700">
            <a:normAutofit/>
          </a:bodyPr>
          <a:lstStyle>
            <a:lvl1pPr indent="-228600" lvl="0" marL="457200" algn="l">
              <a:lnSpc>
                <a:spcPct val="113000"/>
              </a:lnSpc>
              <a:spcBef>
                <a:spcPts val="0"/>
              </a:spcBef>
              <a:spcAft>
                <a:spcPts val="0"/>
              </a:spcAft>
              <a:buClr>
                <a:schemeClr val="dk2"/>
              </a:buClr>
              <a:buSzPts val="1600"/>
              <a:buNone/>
              <a:defRPr sz="1600"/>
            </a:lvl1pPr>
            <a:lvl2pPr indent="-228600" lvl="1" marL="914400" algn="l">
              <a:lnSpc>
                <a:spcPct val="94000"/>
              </a:lnSpc>
              <a:spcBef>
                <a:spcPts val="1500"/>
              </a:spcBef>
              <a:spcAft>
                <a:spcPts val="0"/>
              </a:spcAft>
              <a:buClr>
                <a:schemeClr val="dk2"/>
              </a:buClr>
              <a:buSzPts val="1400"/>
              <a:buNone/>
              <a:defRPr sz="1400"/>
            </a:lvl2pPr>
            <a:lvl3pPr indent="-228600" lvl="2" marL="1371600" algn="l">
              <a:lnSpc>
                <a:spcPct val="94000"/>
              </a:lnSpc>
              <a:spcBef>
                <a:spcPts val="500"/>
              </a:spcBef>
              <a:spcAft>
                <a:spcPts val="0"/>
              </a:spcAft>
              <a:buClr>
                <a:schemeClr val="dk2"/>
              </a:buClr>
              <a:buSzPts val="1200"/>
              <a:buNone/>
              <a:defRPr sz="1200"/>
            </a:lvl3pPr>
            <a:lvl4pPr indent="-228600" lvl="3" marL="1828800" algn="l">
              <a:lnSpc>
                <a:spcPct val="94000"/>
              </a:lnSpc>
              <a:spcBef>
                <a:spcPts val="500"/>
              </a:spcBef>
              <a:spcAft>
                <a:spcPts val="0"/>
              </a:spcAft>
              <a:buClr>
                <a:schemeClr val="dk2"/>
              </a:buClr>
              <a:buSzPts val="1000"/>
              <a:buNone/>
              <a:defRPr sz="1000"/>
            </a:lvl4pPr>
            <a:lvl5pPr indent="-228600" lvl="4" marL="2286000" algn="l">
              <a:lnSpc>
                <a:spcPct val="94000"/>
              </a:lnSpc>
              <a:spcBef>
                <a:spcPts val="500"/>
              </a:spcBef>
              <a:spcAft>
                <a:spcPts val="0"/>
              </a:spcAft>
              <a:buClr>
                <a:schemeClr val="dk2"/>
              </a:buClr>
              <a:buSzPts val="1000"/>
              <a:buNone/>
              <a:defRPr sz="1000"/>
            </a:lvl5pPr>
            <a:lvl6pPr indent="-228600" lvl="5" marL="2743200" algn="l">
              <a:lnSpc>
                <a:spcPct val="94000"/>
              </a:lnSpc>
              <a:spcBef>
                <a:spcPts val="500"/>
              </a:spcBef>
              <a:spcAft>
                <a:spcPts val="0"/>
              </a:spcAft>
              <a:buClr>
                <a:schemeClr val="dk2"/>
              </a:buClr>
              <a:buSzPts val="1000"/>
              <a:buNone/>
              <a:defRPr sz="1000"/>
            </a:lvl6pPr>
            <a:lvl7pPr indent="-228600" lvl="6" marL="3200400" algn="l">
              <a:lnSpc>
                <a:spcPct val="94000"/>
              </a:lnSpc>
              <a:spcBef>
                <a:spcPts val="500"/>
              </a:spcBef>
              <a:spcAft>
                <a:spcPts val="0"/>
              </a:spcAft>
              <a:buClr>
                <a:schemeClr val="dk2"/>
              </a:buClr>
              <a:buSzPts val="1000"/>
              <a:buNone/>
              <a:defRPr sz="1000"/>
            </a:lvl7pPr>
            <a:lvl8pPr indent="-228600" lvl="7" marL="3657600" algn="l">
              <a:lnSpc>
                <a:spcPct val="94000"/>
              </a:lnSpc>
              <a:spcBef>
                <a:spcPts val="500"/>
              </a:spcBef>
              <a:spcAft>
                <a:spcPts val="0"/>
              </a:spcAft>
              <a:buClr>
                <a:schemeClr val="dk2"/>
              </a:buClr>
              <a:buSzPts val="1000"/>
              <a:buNone/>
              <a:defRPr sz="1000"/>
            </a:lvl8pPr>
            <a:lvl9pPr indent="-228600" lvl="8" marL="4114800" algn="l">
              <a:lnSpc>
                <a:spcPct val="94000"/>
              </a:lnSpc>
              <a:spcBef>
                <a:spcPts val="500"/>
              </a:spcBef>
              <a:spcAft>
                <a:spcPts val="200"/>
              </a:spcAft>
              <a:buClr>
                <a:schemeClr val="dk2"/>
              </a:buClr>
              <a:buSzPts val="1000"/>
              <a:buNone/>
              <a:defRPr sz="1000"/>
            </a:lvl9pPr>
          </a:lstStyle>
          <a:p/>
        </p:txBody>
      </p:sp>
      <p:sp>
        <p:nvSpPr>
          <p:cNvPr id="64" name="Google Shape;64;p18"/>
          <p:cNvSpPr txBox="1"/>
          <p:nvPr>
            <p:ph idx="10" type="dt"/>
          </p:nvPr>
        </p:nvSpPr>
        <p:spPr>
          <a:xfrm>
            <a:off x="72390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8"/>
          <p:cNvSpPr txBox="1"/>
          <p:nvPr>
            <p:ph idx="11" type="ftr"/>
          </p:nvPr>
        </p:nvSpPr>
        <p:spPr>
          <a:xfrm>
            <a:off x="2205945" y="6453386"/>
            <a:ext cx="2373675"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8"/>
          <p:cNvSpPr txBox="1"/>
          <p:nvPr>
            <p:ph idx="12" type="sldNum"/>
          </p:nvPr>
        </p:nvSpPr>
        <p:spPr>
          <a:xfrm>
            <a:off x="9883140"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dk2"/>
                </a:solidFill>
                <a:latin typeface="Libre Franklin"/>
                <a:ea typeface="Libre Franklin"/>
                <a:cs typeface="Libre Franklin"/>
                <a:sym typeface="Libre Franklin"/>
              </a:defRPr>
            </a:lvl1pPr>
            <a:lvl2pPr indent="0" lvl="1" marL="0" algn="r">
              <a:spcBef>
                <a:spcPts val="0"/>
              </a:spcBef>
              <a:buNone/>
              <a:defRPr b="0" i="0" sz="1200" u="none" cap="none" strike="noStrike">
                <a:solidFill>
                  <a:schemeClr val="dk2"/>
                </a:solidFill>
                <a:latin typeface="Libre Franklin"/>
                <a:ea typeface="Libre Franklin"/>
                <a:cs typeface="Libre Franklin"/>
                <a:sym typeface="Libre Franklin"/>
              </a:defRPr>
            </a:lvl2pPr>
            <a:lvl3pPr indent="0" lvl="2" marL="0" algn="r">
              <a:spcBef>
                <a:spcPts val="0"/>
              </a:spcBef>
              <a:buNone/>
              <a:defRPr b="0" i="0" sz="1200" u="none" cap="none" strike="noStrike">
                <a:solidFill>
                  <a:schemeClr val="dk2"/>
                </a:solidFill>
                <a:latin typeface="Libre Franklin"/>
                <a:ea typeface="Libre Franklin"/>
                <a:cs typeface="Libre Franklin"/>
                <a:sym typeface="Libre Franklin"/>
              </a:defRPr>
            </a:lvl3pPr>
            <a:lvl4pPr indent="0" lvl="3" marL="0" algn="r">
              <a:spcBef>
                <a:spcPts val="0"/>
              </a:spcBef>
              <a:buNone/>
              <a:defRPr b="0" i="0" sz="1200" u="none" cap="none" strike="noStrike">
                <a:solidFill>
                  <a:schemeClr val="dk2"/>
                </a:solidFill>
                <a:latin typeface="Libre Franklin"/>
                <a:ea typeface="Libre Franklin"/>
                <a:cs typeface="Libre Franklin"/>
                <a:sym typeface="Libre Franklin"/>
              </a:defRPr>
            </a:lvl4pPr>
            <a:lvl5pPr indent="0" lvl="4" marL="0" algn="r">
              <a:spcBef>
                <a:spcPts val="0"/>
              </a:spcBef>
              <a:buNone/>
              <a:defRPr b="0" i="0" sz="1200" u="none" cap="none" strike="noStrike">
                <a:solidFill>
                  <a:schemeClr val="dk2"/>
                </a:solidFill>
                <a:latin typeface="Libre Franklin"/>
                <a:ea typeface="Libre Franklin"/>
                <a:cs typeface="Libre Franklin"/>
                <a:sym typeface="Libre Franklin"/>
              </a:defRPr>
            </a:lvl5pPr>
            <a:lvl6pPr indent="0" lvl="5" marL="0" algn="r">
              <a:spcBef>
                <a:spcPts val="0"/>
              </a:spcBef>
              <a:buNone/>
              <a:defRPr b="0" i="0" sz="1200" u="none" cap="none" strike="noStrike">
                <a:solidFill>
                  <a:schemeClr val="dk2"/>
                </a:solidFill>
                <a:latin typeface="Libre Franklin"/>
                <a:ea typeface="Libre Franklin"/>
                <a:cs typeface="Libre Franklin"/>
                <a:sym typeface="Libre Franklin"/>
              </a:defRPr>
            </a:lvl6pPr>
            <a:lvl7pPr indent="0" lvl="6" marL="0" algn="r">
              <a:spcBef>
                <a:spcPts val="0"/>
              </a:spcBef>
              <a:buNone/>
              <a:defRPr b="0" i="0" sz="1200" u="none" cap="none" strike="noStrike">
                <a:solidFill>
                  <a:schemeClr val="dk2"/>
                </a:solidFill>
                <a:latin typeface="Libre Franklin"/>
                <a:ea typeface="Libre Franklin"/>
                <a:cs typeface="Libre Franklin"/>
                <a:sym typeface="Libre Franklin"/>
              </a:defRPr>
            </a:lvl7pPr>
            <a:lvl8pPr indent="0" lvl="7" marL="0" algn="r">
              <a:spcBef>
                <a:spcPts val="0"/>
              </a:spcBef>
              <a:buNone/>
              <a:defRPr b="0" i="0" sz="1200" u="none" cap="none" strike="noStrike">
                <a:solidFill>
                  <a:schemeClr val="dk2"/>
                </a:solidFill>
                <a:latin typeface="Libre Franklin"/>
                <a:ea typeface="Libre Franklin"/>
                <a:cs typeface="Libre Franklin"/>
                <a:sym typeface="Libre Franklin"/>
              </a:defRPr>
            </a:lvl8pPr>
            <a:lvl9pPr indent="0" lvl="8" marL="0" algn="r">
              <a:spcBef>
                <a:spcPts val="0"/>
              </a:spcBef>
              <a:buNone/>
              <a:defRPr b="0" i="0" sz="1200" u="none" cap="none" strike="noStrike">
                <a:solidFill>
                  <a:schemeClr val="dk2"/>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fr-FR"/>
              <a:t>‹#›</a:t>
            </a:fld>
            <a:endParaRPr/>
          </a:p>
        </p:txBody>
      </p:sp>
      <p:sp>
        <p:nvSpPr>
          <p:cNvPr id="67" name="Google Shape;67;p18" title="Divider Bar"/>
          <p:cNvSpPr/>
          <p:nvPr/>
        </p:nvSpPr>
        <p:spPr>
          <a:xfrm>
            <a:off x="5303520" y="376"/>
            <a:ext cx="2286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showMasterSp="0" type="picTx">
  <p:cSld name="PICTURE_WITH_CAPTION_TEXT">
    <p:spTree>
      <p:nvGrpSpPr>
        <p:cNvPr id="68" name="Shape 68"/>
        <p:cNvGrpSpPr/>
        <p:nvPr/>
      </p:nvGrpSpPr>
      <p:grpSpPr>
        <a:xfrm>
          <a:off x="0" y="0"/>
          <a:ext cx="0" cy="0"/>
          <a:chOff x="0" y="0"/>
          <a:chExt cx="0" cy="0"/>
        </a:xfrm>
      </p:grpSpPr>
      <p:sp>
        <p:nvSpPr>
          <p:cNvPr id="69" name="Google Shape;69;p19" title="Background Shape"/>
          <p:cNvSpPr/>
          <p:nvPr/>
        </p:nvSpPr>
        <p:spPr>
          <a:xfrm>
            <a:off x="0" y="376"/>
            <a:ext cx="5303520" cy="6857624"/>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9"/>
          <p:cNvSpPr txBox="1"/>
          <p:nvPr>
            <p:ph type="title"/>
          </p:nvPr>
        </p:nvSpPr>
        <p:spPr>
          <a:xfrm>
            <a:off x="723900" y="685800"/>
            <a:ext cx="3855720" cy="2157884"/>
          </a:xfrm>
          <a:prstGeom prst="rect">
            <a:avLst/>
          </a:prstGeom>
          <a:noFill/>
          <a:ln>
            <a:noFill/>
          </a:ln>
        </p:spPr>
        <p:txBody>
          <a:bodyPr anchorCtr="0" anchor="t" bIns="45700" lIns="91425" spcFirstLastPara="1" rIns="91425" wrap="square" tIns="45700">
            <a:normAutofit/>
          </a:bodyPr>
          <a:lstStyle>
            <a:lvl1pPr lvl="0" algn="l">
              <a:lnSpc>
                <a:spcPct val="84000"/>
              </a:lnSpc>
              <a:spcBef>
                <a:spcPts val="0"/>
              </a:spcBef>
              <a:spcAft>
                <a:spcPts val="0"/>
              </a:spcAft>
              <a:buClr>
                <a:schemeClr val="dk2"/>
              </a:buClr>
              <a:buSzPts val="4800"/>
              <a:buFont typeface="Libre Franklin"/>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 name="Google Shape;71;p19"/>
          <p:cNvSpPr/>
          <p:nvPr>
            <p:ph idx="2" type="pic"/>
          </p:nvPr>
        </p:nvSpPr>
        <p:spPr>
          <a:xfrm>
            <a:off x="5532120" y="0"/>
            <a:ext cx="6659880" cy="6857999"/>
          </a:xfrm>
          <a:prstGeom prst="rect">
            <a:avLst/>
          </a:prstGeom>
          <a:noFill/>
          <a:ln>
            <a:noFill/>
          </a:ln>
        </p:spPr>
      </p:sp>
      <p:sp>
        <p:nvSpPr>
          <p:cNvPr id="72" name="Google Shape;72;p19"/>
          <p:cNvSpPr txBox="1"/>
          <p:nvPr>
            <p:ph idx="1" type="body"/>
          </p:nvPr>
        </p:nvSpPr>
        <p:spPr>
          <a:xfrm>
            <a:off x="723900" y="2855968"/>
            <a:ext cx="3855720" cy="3011432"/>
          </a:xfrm>
          <a:prstGeom prst="rect">
            <a:avLst/>
          </a:prstGeom>
          <a:noFill/>
          <a:ln>
            <a:noFill/>
          </a:ln>
        </p:spPr>
        <p:txBody>
          <a:bodyPr anchorCtr="0" anchor="t" bIns="45700" lIns="91425" spcFirstLastPara="1" rIns="91425" wrap="square" tIns="45700">
            <a:normAutofit/>
          </a:bodyPr>
          <a:lstStyle>
            <a:lvl1pPr indent="-228600" lvl="0" marL="457200" algn="l">
              <a:lnSpc>
                <a:spcPct val="113000"/>
              </a:lnSpc>
              <a:spcBef>
                <a:spcPts val="0"/>
              </a:spcBef>
              <a:spcAft>
                <a:spcPts val="0"/>
              </a:spcAft>
              <a:buClr>
                <a:schemeClr val="dk2"/>
              </a:buClr>
              <a:buSzPts val="1600"/>
              <a:buNone/>
              <a:defRPr sz="1600"/>
            </a:lvl1pPr>
            <a:lvl2pPr indent="-228600" lvl="1" marL="914400" algn="l">
              <a:lnSpc>
                <a:spcPct val="94000"/>
              </a:lnSpc>
              <a:spcBef>
                <a:spcPts val="1500"/>
              </a:spcBef>
              <a:spcAft>
                <a:spcPts val="0"/>
              </a:spcAft>
              <a:buClr>
                <a:schemeClr val="dk2"/>
              </a:buClr>
              <a:buSzPts val="1400"/>
              <a:buNone/>
              <a:defRPr sz="1400"/>
            </a:lvl2pPr>
            <a:lvl3pPr indent="-228600" lvl="2" marL="1371600" algn="l">
              <a:lnSpc>
                <a:spcPct val="94000"/>
              </a:lnSpc>
              <a:spcBef>
                <a:spcPts val="500"/>
              </a:spcBef>
              <a:spcAft>
                <a:spcPts val="0"/>
              </a:spcAft>
              <a:buClr>
                <a:schemeClr val="dk2"/>
              </a:buClr>
              <a:buSzPts val="1200"/>
              <a:buNone/>
              <a:defRPr sz="1200"/>
            </a:lvl3pPr>
            <a:lvl4pPr indent="-228600" lvl="3" marL="1828800" algn="l">
              <a:lnSpc>
                <a:spcPct val="94000"/>
              </a:lnSpc>
              <a:spcBef>
                <a:spcPts val="500"/>
              </a:spcBef>
              <a:spcAft>
                <a:spcPts val="0"/>
              </a:spcAft>
              <a:buClr>
                <a:schemeClr val="dk2"/>
              </a:buClr>
              <a:buSzPts val="1000"/>
              <a:buNone/>
              <a:defRPr sz="1000"/>
            </a:lvl4pPr>
            <a:lvl5pPr indent="-228600" lvl="4" marL="2286000" algn="l">
              <a:lnSpc>
                <a:spcPct val="94000"/>
              </a:lnSpc>
              <a:spcBef>
                <a:spcPts val="500"/>
              </a:spcBef>
              <a:spcAft>
                <a:spcPts val="0"/>
              </a:spcAft>
              <a:buClr>
                <a:schemeClr val="dk2"/>
              </a:buClr>
              <a:buSzPts val="1000"/>
              <a:buNone/>
              <a:defRPr sz="1000"/>
            </a:lvl5pPr>
            <a:lvl6pPr indent="-228600" lvl="5" marL="2743200" algn="l">
              <a:lnSpc>
                <a:spcPct val="94000"/>
              </a:lnSpc>
              <a:spcBef>
                <a:spcPts val="500"/>
              </a:spcBef>
              <a:spcAft>
                <a:spcPts val="0"/>
              </a:spcAft>
              <a:buClr>
                <a:schemeClr val="dk2"/>
              </a:buClr>
              <a:buSzPts val="1000"/>
              <a:buNone/>
              <a:defRPr sz="1000"/>
            </a:lvl6pPr>
            <a:lvl7pPr indent="-228600" lvl="6" marL="3200400" algn="l">
              <a:lnSpc>
                <a:spcPct val="94000"/>
              </a:lnSpc>
              <a:spcBef>
                <a:spcPts val="500"/>
              </a:spcBef>
              <a:spcAft>
                <a:spcPts val="0"/>
              </a:spcAft>
              <a:buClr>
                <a:schemeClr val="dk2"/>
              </a:buClr>
              <a:buSzPts val="1000"/>
              <a:buNone/>
              <a:defRPr sz="1000"/>
            </a:lvl7pPr>
            <a:lvl8pPr indent="-228600" lvl="7" marL="3657600" algn="l">
              <a:lnSpc>
                <a:spcPct val="94000"/>
              </a:lnSpc>
              <a:spcBef>
                <a:spcPts val="500"/>
              </a:spcBef>
              <a:spcAft>
                <a:spcPts val="0"/>
              </a:spcAft>
              <a:buClr>
                <a:schemeClr val="dk2"/>
              </a:buClr>
              <a:buSzPts val="1000"/>
              <a:buNone/>
              <a:defRPr sz="1000"/>
            </a:lvl8pPr>
            <a:lvl9pPr indent="-228600" lvl="8" marL="4114800" algn="l">
              <a:lnSpc>
                <a:spcPct val="94000"/>
              </a:lnSpc>
              <a:spcBef>
                <a:spcPts val="500"/>
              </a:spcBef>
              <a:spcAft>
                <a:spcPts val="200"/>
              </a:spcAft>
              <a:buClr>
                <a:schemeClr val="dk2"/>
              </a:buClr>
              <a:buSzPts val="1000"/>
              <a:buNone/>
              <a:defRPr sz="1000"/>
            </a:lvl9pPr>
          </a:lstStyle>
          <a:p/>
        </p:txBody>
      </p:sp>
      <p:sp>
        <p:nvSpPr>
          <p:cNvPr id="73" name="Google Shape;73;p19"/>
          <p:cNvSpPr txBox="1"/>
          <p:nvPr>
            <p:ph idx="10" type="dt"/>
          </p:nvPr>
        </p:nvSpPr>
        <p:spPr>
          <a:xfrm>
            <a:off x="72390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9"/>
          <p:cNvSpPr txBox="1"/>
          <p:nvPr>
            <p:ph idx="11" type="ftr"/>
          </p:nvPr>
        </p:nvSpPr>
        <p:spPr>
          <a:xfrm>
            <a:off x="2205945" y="6453386"/>
            <a:ext cx="2373675"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9"/>
          <p:cNvSpPr txBox="1"/>
          <p:nvPr>
            <p:ph idx="12" type="sldNum"/>
          </p:nvPr>
        </p:nvSpPr>
        <p:spPr>
          <a:xfrm>
            <a:off x="9883140"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dk2"/>
                </a:solidFill>
                <a:latin typeface="Libre Franklin"/>
                <a:ea typeface="Libre Franklin"/>
                <a:cs typeface="Libre Franklin"/>
                <a:sym typeface="Libre Franklin"/>
              </a:defRPr>
            </a:lvl1pPr>
            <a:lvl2pPr indent="0" lvl="1" marL="0" algn="r">
              <a:spcBef>
                <a:spcPts val="0"/>
              </a:spcBef>
              <a:buNone/>
              <a:defRPr b="0" i="0" sz="1200" u="none" cap="none" strike="noStrike">
                <a:solidFill>
                  <a:schemeClr val="dk2"/>
                </a:solidFill>
                <a:latin typeface="Libre Franklin"/>
                <a:ea typeface="Libre Franklin"/>
                <a:cs typeface="Libre Franklin"/>
                <a:sym typeface="Libre Franklin"/>
              </a:defRPr>
            </a:lvl2pPr>
            <a:lvl3pPr indent="0" lvl="2" marL="0" algn="r">
              <a:spcBef>
                <a:spcPts val="0"/>
              </a:spcBef>
              <a:buNone/>
              <a:defRPr b="0" i="0" sz="1200" u="none" cap="none" strike="noStrike">
                <a:solidFill>
                  <a:schemeClr val="dk2"/>
                </a:solidFill>
                <a:latin typeface="Libre Franklin"/>
                <a:ea typeface="Libre Franklin"/>
                <a:cs typeface="Libre Franklin"/>
                <a:sym typeface="Libre Franklin"/>
              </a:defRPr>
            </a:lvl3pPr>
            <a:lvl4pPr indent="0" lvl="3" marL="0" algn="r">
              <a:spcBef>
                <a:spcPts val="0"/>
              </a:spcBef>
              <a:buNone/>
              <a:defRPr b="0" i="0" sz="1200" u="none" cap="none" strike="noStrike">
                <a:solidFill>
                  <a:schemeClr val="dk2"/>
                </a:solidFill>
                <a:latin typeface="Libre Franklin"/>
                <a:ea typeface="Libre Franklin"/>
                <a:cs typeface="Libre Franklin"/>
                <a:sym typeface="Libre Franklin"/>
              </a:defRPr>
            </a:lvl4pPr>
            <a:lvl5pPr indent="0" lvl="4" marL="0" algn="r">
              <a:spcBef>
                <a:spcPts val="0"/>
              </a:spcBef>
              <a:buNone/>
              <a:defRPr b="0" i="0" sz="1200" u="none" cap="none" strike="noStrike">
                <a:solidFill>
                  <a:schemeClr val="dk2"/>
                </a:solidFill>
                <a:latin typeface="Libre Franklin"/>
                <a:ea typeface="Libre Franklin"/>
                <a:cs typeface="Libre Franklin"/>
                <a:sym typeface="Libre Franklin"/>
              </a:defRPr>
            </a:lvl5pPr>
            <a:lvl6pPr indent="0" lvl="5" marL="0" algn="r">
              <a:spcBef>
                <a:spcPts val="0"/>
              </a:spcBef>
              <a:buNone/>
              <a:defRPr b="0" i="0" sz="1200" u="none" cap="none" strike="noStrike">
                <a:solidFill>
                  <a:schemeClr val="dk2"/>
                </a:solidFill>
                <a:latin typeface="Libre Franklin"/>
                <a:ea typeface="Libre Franklin"/>
                <a:cs typeface="Libre Franklin"/>
                <a:sym typeface="Libre Franklin"/>
              </a:defRPr>
            </a:lvl6pPr>
            <a:lvl7pPr indent="0" lvl="6" marL="0" algn="r">
              <a:spcBef>
                <a:spcPts val="0"/>
              </a:spcBef>
              <a:buNone/>
              <a:defRPr b="0" i="0" sz="1200" u="none" cap="none" strike="noStrike">
                <a:solidFill>
                  <a:schemeClr val="dk2"/>
                </a:solidFill>
                <a:latin typeface="Libre Franklin"/>
                <a:ea typeface="Libre Franklin"/>
                <a:cs typeface="Libre Franklin"/>
                <a:sym typeface="Libre Franklin"/>
              </a:defRPr>
            </a:lvl7pPr>
            <a:lvl8pPr indent="0" lvl="7" marL="0" algn="r">
              <a:spcBef>
                <a:spcPts val="0"/>
              </a:spcBef>
              <a:buNone/>
              <a:defRPr b="0" i="0" sz="1200" u="none" cap="none" strike="noStrike">
                <a:solidFill>
                  <a:schemeClr val="dk2"/>
                </a:solidFill>
                <a:latin typeface="Libre Franklin"/>
                <a:ea typeface="Libre Franklin"/>
                <a:cs typeface="Libre Franklin"/>
                <a:sym typeface="Libre Franklin"/>
              </a:defRPr>
            </a:lvl8pPr>
            <a:lvl9pPr indent="0" lvl="8" marL="0" algn="r">
              <a:spcBef>
                <a:spcPts val="0"/>
              </a:spcBef>
              <a:buNone/>
              <a:defRPr b="0" i="0" sz="1200" u="none" cap="none" strike="noStrike">
                <a:solidFill>
                  <a:schemeClr val="dk2"/>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fr-FR"/>
              <a:t>‹#›</a:t>
            </a:fld>
            <a:endParaRPr/>
          </a:p>
        </p:txBody>
      </p:sp>
      <p:sp>
        <p:nvSpPr>
          <p:cNvPr id="76" name="Google Shape;76;p19" title="Divider Bar"/>
          <p:cNvSpPr/>
          <p:nvPr/>
        </p:nvSpPr>
        <p:spPr>
          <a:xfrm>
            <a:off x="5303520" y="376"/>
            <a:ext cx="2286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7" name="Shape 77"/>
        <p:cNvGrpSpPr/>
        <p:nvPr/>
      </p:nvGrpSpPr>
      <p:grpSpPr>
        <a:xfrm>
          <a:off x="0" y="0"/>
          <a:ext cx="0" cy="0"/>
          <a:chOff x="0" y="0"/>
          <a:chExt cx="0" cy="0"/>
        </a:xfrm>
      </p:grpSpPr>
      <p:sp>
        <p:nvSpPr>
          <p:cNvPr id="78" name="Google Shape;78;p20"/>
          <p:cNvSpPr txBox="1"/>
          <p:nvPr>
            <p:ph type="title"/>
          </p:nvPr>
        </p:nvSpPr>
        <p:spPr>
          <a:xfrm>
            <a:off x="1371600" y="685800"/>
            <a:ext cx="9601200" cy="1485900"/>
          </a:xfrm>
          <a:prstGeom prst="rect">
            <a:avLst/>
          </a:prstGeom>
          <a:noFill/>
          <a:ln>
            <a:noFill/>
          </a:ln>
        </p:spPr>
        <p:txBody>
          <a:bodyPr anchorCtr="0" anchor="t" bIns="45700" lIns="91425" spcFirstLastPara="1" rIns="91425" wrap="square" tIns="45700">
            <a:normAutofit/>
          </a:bodyPr>
          <a:lstStyle>
            <a:lvl1pPr lvl="0" algn="l">
              <a:lnSpc>
                <a:spcPct val="89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20"/>
          <p:cNvSpPr txBox="1"/>
          <p:nvPr>
            <p:ph idx="1" type="body"/>
          </p:nvPr>
        </p:nvSpPr>
        <p:spPr>
          <a:xfrm rot="5400000">
            <a:off x="4386263" y="-719137"/>
            <a:ext cx="3571875" cy="9601200"/>
          </a:xfrm>
          <a:prstGeom prst="rect">
            <a:avLst/>
          </a:prstGeom>
          <a:noFill/>
          <a:ln>
            <a:noFill/>
          </a:ln>
        </p:spPr>
        <p:txBody>
          <a:bodyPr anchorCtr="0" anchor="t" bIns="45700" lIns="91425" spcFirstLastPara="1" rIns="91425" wrap="square" tIns="45700">
            <a:normAutofit/>
          </a:bodyPr>
          <a:lstStyle>
            <a:lvl1pPr indent="-342900" lvl="0" marL="457200" algn="l">
              <a:lnSpc>
                <a:spcPct val="94000"/>
              </a:lnSpc>
              <a:spcBef>
                <a:spcPts val="1000"/>
              </a:spcBef>
              <a:spcAft>
                <a:spcPts val="0"/>
              </a:spcAft>
              <a:buClr>
                <a:schemeClr val="dk2"/>
              </a:buClr>
              <a:buSzPts val="1800"/>
              <a:buChar char="■"/>
              <a:defRPr/>
            </a:lvl1pPr>
            <a:lvl2pPr indent="-342900" lvl="1" marL="914400" algn="l">
              <a:lnSpc>
                <a:spcPct val="94000"/>
              </a:lnSpc>
              <a:spcBef>
                <a:spcPts val="500"/>
              </a:spcBef>
              <a:spcAft>
                <a:spcPts val="0"/>
              </a:spcAft>
              <a:buClr>
                <a:schemeClr val="dk2"/>
              </a:buClr>
              <a:buSzPts val="1800"/>
              <a:buChar char="–"/>
              <a:defRPr/>
            </a:lvl2pPr>
            <a:lvl3pPr indent="-342900" lvl="2" marL="1371600" algn="l">
              <a:lnSpc>
                <a:spcPct val="94000"/>
              </a:lnSpc>
              <a:spcBef>
                <a:spcPts val="500"/>
              </a:spcBef>
              <a:spcAft>
                <a:spcPts val="0"/>
              </a:spcAft>
              <a:buClr>
                <a:schemeClr val="dk2"/>
              </a:buClr>
              <a:buSzPts val="1800"/>
              <a:buChar char="■"/>
              <a:defRPr/>
            </a:lvl3pPr>
            <a:lvl4pPr indent="-342900" lvl="3" marL="1828800" algn="l">
              <a:lnSpc>
                <a:spcPct val="94000"/>
              </a:lnSpc>
              <a:spcBef>
                <a:spcPts val="500"/>
              </a:spcBef>
              <a:spcAft>
                <a:spcPts val="0"/>
              </a:spcAft>
              <a:buClr>
                <a:schemeClr val="dk2"/>
              </a:buClr>
              <a:buSzPts val="1800"/>
              <a:buChar char="–"/>
              <a:defRPr/>
            </a:lvl4pPr>
            <a:lvl5pPr indent="-342900" lvl="4" marL="2286000" algn="l">
              <a:lnSpc>
                <a:spcPct val="94000"/>
              </a:lnSpc>
              <a:spcBef>
                <a:spcPts val="500"/>
              </a:spcBef>
              <a:spcAft>
                <a:spcPts val="0"/>
              </a:spcAft>
              <a:buClr>
                <a:schemeClr val="dk2"/>
              </a:buClr>
              <a:buSzPts val="1800"/>
              <a:buChar char="■"/>
              <a:defRPr/>
            </a:lvl5pPr>
            <a:lvl6pPr indent="-342900" lvl="5" marL="2743200" algn="l">
              <a:lnSpc>
                <a:spcPct val="94000"/>
              </a:lnSpc>
              <a:spcBef>
                <a:spcPts val="500"/>
              </a:spcBef>
              <a:spcAft>
                <a:spcPts val="0"/>
              </a:spcAft>
              <a:buClr>
                <a:schemeClr val="dk2"/>
              </a:buClr>
              <a:buSzPts val="1800"/>
              <a:buChar char="–"/>
              <a:defRPr/>
            </a:lvl6pPr>
            <a:lvl7pPr indent="-342900" lvl="6" marL="3200400" algn="l">
              <a:lnSpc>
                <a:spcPct val="94000"/>
              </a:lnSpc>
              <a:spcBef>
                <a:spcPts val="500"/>
              </a:spcBef>
              <a:spcAft>
                <a:spcPts val="0"/>
              </a:spcAft>
              <a:buClr>
                <a:schemeClr val="dk2"/>
              </a:buClr>
              <a:buSzPts val="1800"/>
              <a:buChar char="■"/>
              <a:defRPr/>
            </a:lvl7pPr>
            <a:lvl8pPr indent="-342900" lvl="7" marL="3657600" algn="l">
              <a:lnSpc>
                <a:spcPct val="94000"/>
              </a:lnSpc>
              <a:spcBef>
                <a:spcPts val="500"/>
              </a:spcBef>
              <a:spcAft>
                <a:spcPts val="0"/>
              </a:spcAft>
              <a:buClr>
                <a:schemeClr val="dk2"/>
              </a:buClr>
              <a:buSzPts val="1800"/>
              <a:buChar char="–"/>
              <a:defRPr/>
            </a:lvl8pPr>
            <a:lvl9pPr indent="-342900" lvl="8" marL="4114800" algn="l">
              <a:lnSpc>
                <a:spcPct val="94000"/>
              </a:lnSpc>
              <a:spcBef>
                <a:spcPts val="500"/>
              </a:spcBef>
              <a:spcAft>
                <a:spcPts val="200"/>
              </a:spcAft>
              <a:buClr>
                <a:schemeClr val="dk2"/>
              </a:buClr>
              <a:buSzPts val="1800"/>
              <a:buChar char="■"/>
              <a:defRPr/>
            </a:lvl9pPr>
          </a:lstStyle>
          <a:p/>
        </p:txBody>
      </p:sp>
      <p:sp>
        <p:nvSpPr>
          <p:cNvPr id="80" name="Google Shape;80;p20"/>
          <p:cNvSpPr txBox="1"/>
          <p:nvPr>
            <p:ph idx="10" type="dt"/>
          </p:nvPr>
        </p:nvSpPr>
        <p:spPr>
          <a:xfrm>
            <a:off x="139065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20"/>
          <p:cNvSpPr txBox="1"/>
          <p:nvPr>
            <p:ph idx="11" type="ftr"/>
          </p:nvPr>
        </p:nvSpPr>
        <p:spPr>
          <a:xfrm>
            <a:off x="2893564" y="6453386"/>
            <a:ext cx="6280830"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0"/>
          <p:cNvSpPr txBox="1"/>
          <p:nvPr>
            <p:ph idx="12" type="sldNum"/>
          </p:nvPr>
        </p:nvSpPr>
        <p:spPr>
          <a:xfrm>
            <a:off x="9472736"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83" name="Shape 83"/>
        <p:cNvGrpSpPr/>
        <p:nvPr/>
      </p:nvGrpSpPr>
      <p:grpSpPr>
        <a:xfrm>
          <a:off x="0" y="0"/>
          <a:ext cx="0" cy="0"/>
          <a:chOff x="0" y="0"/>
          <a:chExt cx="0" cy="0"/>
        </a:xfrm>
      </p:grpSpPr>
      <p:sp>
        <p:nvSpPr>
          <p:cNvPr id="84" name="Google Shape;84;p21"/>
          <p:cNvSpPr txBox="1"/>
          <p:nvPr>
            <p:ph type="title"/>
          </p:nvPr>
        </p:nvSpPr>
        <p:spPr>
          <a:xfrm rot="5400000">
            <a:off x="7757822" y="2462895"/>
            <a:ext cx="5243244" cy="1565766"/>
          </a:xfrm>
          <a:prstGeom prst="rect">
            <a:avLst/>
          </a:prstGeom>
          <a:noFill/>
          <a:ln>
            <a:noFill/>
          </a:ln>
        </p:spPr>
        <p:txBody>
          <a:bodyPr anchorCtr="0" anchor="t" bIns="45700" lIns="91425" spcFirstLastPara="1" rIns="91425" wrap="square" tIns="45700">
            <a:normAutofit/>
          </a:bodyPr>
          <a:lstStyle>
            <a:lvl1pPr lvl="0" algn="l">
              <a:lnSpc>
                <a:spcPct val="89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21"/>
          <p:cNvSpPr txBox="1"/>
          <p:nvPr>
            <p:ph idx="1" type="body"/>
          </p:nvPr>
        </p:nvSpPr>
        <p:spPr>
          <a:xfrm rot="5400000">
            <a:off x="2839799" y="-844042"/>
            <a:ext cx="5243244" cy="8179641"/>
          </a:xfrm>
          <a:prstGeom prst="rect">
            <a:avLst/>
          </a:prstGeom>
          <a:noFill/>
          <a:ln>
            <a:noFill/>
          </a:ln>
        </p:spPr>
        <p:txBody>
          <a:bodyPr anchorCtr="0" anchor="t" bIns="45700" lIns="91425" spcFirstLastPara="1" rIns="91425" wrap="square" tIns="45700">
            <a:normAutofit/>
          </a:bodyPr>
          <a:lstStyle>
            <a:lvl1pPr indent="-342900" lvl="0" marL="457200" algn="l">
              <a:lnSpc>
                <a:spcPct val="94000"/>
              </a:lnSpc>
              <a:spcBef>
                <a:spcPts val="1000"/>
              </a:spcBef>
              <a:spcAft>
                <a:spcPts val="0"/>
              </a:spcAft>
              <a:buClr>
                <a:schemeClr val="dk2"/>
              </a:buClr>
              <a:buSzPts val="1800"/>
              <a:buChar char="■"/>
              <a:defRPr/>
            </a:lvl1pPr>
            <a:lvl2pPr indent="-342900" lvl="1" marL="914400" algn="l">
              <a:lnSpc>
                <a:spcPct val="94000"/>
              </a:lnSpc>
              <a:spcBef>
                <a:spcPts val="500"/>
              </a:spcBef>
              <a:spcAft>
                <a:spcPts val="0"/>
              </a:spcAft>
              <a:buClr>
                <a:schemeClr val="dk2"/>
              </a:buClr>
              <a:buSzPts val="1800"/>
              <a:buChar char="–"/>
              <a:defRPr/>
            </a:lvl2pPr>
            <a:lvl3pPr indent="-342900" lvl="2" marL="1371600" algn="l">
              <a:lnSpc>
                <a:spcPct val="94000"/>
              </a:lnSpc>
              <a:spcBef>
                <a:spcPts val="500"/>
              </a:spcBef>
              <a:spcAft>
                <a:spcPts val="0"/>
              </a:spcAft>
              <a:buClr>
                <a:schemeClr val="dk2"/>
              </a:buClr>
              <a:buSzPts val="1800"/>
              <a:buChar char="■"/>
              <a:defRPr/>
            </a:lvl3pPr>
            <a:lvl4pPr indent="-342900" lvl="3" marL="1828800" algn="l">
              <a:lnSpc>
                <a:spcPct val="94000"/>
              </a:lnSpc>
              <a:spcBef>
                <a:spcPts val="500"/>
              </a:spcBef>
              <a:spcAft>
                <a:spcPts val="0"/>
              </a:spcAft>
              <a:buClr>
                <a:schemeClr val="dk2"/>
              </a:buClr>
              <a:buSzPts val="1800"/>
              <a:buChar char="–"/>
              <a:defRPr/>
            </a:lvl4pPr>
            <a:lvl5pPr indent="-342900" lvl="4" marL="2286000" algn="l">
              <a:lnSpc>
                <a:spcPct val="94000"/>
              </a:lnSpc>
              <a:spcBef>
                <a:spcPts val="500"/>
              </a:spcBef>
              <a:spcAft>
                <a:spcPts val="0"/>
              </a:spcAft>
              <a:buClr>
                <a:schemeClr val="dk2"/>
              </a:buClr>
              <a:buSzPts val="1800"/>
              <a:buChar char="■"/>
              <a:defRPr/>
            </a:lvl5pPr>
            <a:lvl6pPr indent="-342900" lvl="5" marL="2743200" algn="l">
              <a:lnSpc>
                <a:spcPct val="94000"/>
              </a:lnSpc>
              <a:spcBef>
                <a:spcPts val="500"/>
              </a:spcBef>
              <a:spcAft>
                <a:spcPts val="0"/>
              </a:spcAft>
              <a:buClr>
                <a:schemeClr val="dk2"/>
              </a:buClr>
              <a:buSzPts val="1800"/>
              <a:buChar char="–"/>
              <a:defRPr/>
            </a:lvl6pPr>
            <a:lvl7pPr indent="-342900" lvl="6" marL="3200400" algn="l">
              <a:lnSpc>
                <a:spcPct val="94000"/>
              </a:lnSpc>
              <a:spcBef>
                <a:spcPts val="500"/>
              </a:spcBef>
              <a:spcAft>
                <a:spcPts val="0"/>
              </a:spcAft>
              <a:buClr>
                <a:schemeClr val="dk2"/>
              </a:buClr>
              <a:buSzPts val="1800"/>
              <a:buChar char="■"/>
              <a:defRPr/>
            </a:lvl7pPr>
            <a:lvl8pPr indent="-342900" lvl="7" marL="3657600" algn="l">
              <a:lnSpc>
                <a:spcPct val="94000"/>
              </a:lnSpc>
              <a:spcBef>
                <a:spcPts val="500"/>
              </a:spcBef>
              <a:spcAft>
                <a:spcPts val="0"/>
              </a:spcAft>
              <a:buClr>
                <a:schemeClr val="dk2"/>
              </a:buClr>
              <a:buSzPts val="1800"/>
              <a:buChar char="–"/>
              <a:defRPr/>
            </a:lvl8pPr>
            <a:lvl9pPr indent="-342900" lvl="8" marL="4114800" algn="l">
              <a:lnSpc>
                <a:spcPct val="94000"/>
              </a:lnSpc>
              <a:spcBef>
                <a:spcPts val="500"/>
              </a:spcBef>
              <a:spcAft>
                <a:spcPts val="200"/>
              </a:spcAft>
              <a:buClr>
                <a:schemeClr val="dk2"/>
              </a:buClr>
              <a:buSzPts val="1800"/>
              <a:buChar char="■"/>
              <a:defRPr/>
            </a:lvl9pPr>
          </a:lstStyle>
          <a:p/>
        </p:txBody>
      </p:sp>
      <p:sp>
        <p:nvSpPr>
          <p:cNvPr id="86" name="Google Shape;86;p21"/>
          <p:cNvSpPr txBox="1"/>
          <p:nvPr>
            <p:ph idx="10" type="dt"/>
          </p:nvPr>
        </p:nvSpPr>
        <p:spPr>
          <a:xfrm>
            <a:off x="1390650" y="6453386"/>
            <a:ext cx="1204572"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21"/>
          <p:cNvSpPr txBox="1"/>
          <p:nvPr>
            <p:ph idx="11" type="ftr"/>
          </p:nvPr>
        </p:nvSpPr>
        <p:spPr>
          <a:xfrm>
            <a:off x="2893564" y="6453386"/>
            <a:ext cx="6280830" cy="40461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21"/>
          <p:cNvSpPr txBox="1"/>
          <p:nvPr>
            <p:ph idx="12" type="sldNum"/>
          </p:nvPr>
        </p:nvSpPr>
        <p:spPr>
          <a:xfrm>
            <a:off x="9472736" y="6453386"/>
            <a:ext cx="1596292" cy="40461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5" name="Shape 5"/>
        <p:cNvGrpSpPr/>
        <p:nvPr/>
      </p:nvGrpSpPr>
      <p:grpSpPr>
        <a:xfrm>
          <a:off x="0" y="0"/>
          <a:ext cx="0" cy="0"/>
          <a:chOff x="0" y="0"/>
          <a:chExt cx="0" cy="0"/>
        </a:xfrm>
      </p:grpSpPr>
      <p:sp>
        <p:nvSpPr>
          <p:cNvPr id="6" name="Google Shape;6;p10"/>
          <p:cNvSpPr txBox="1"/>
          <p:nvPr>
            <p:ph type="title"/>
          </p:nvPr>
        </p:nvSpPr>
        <p:spPr>
          <a:xfrm>
            <a:off x="1371600" y="685800"/>
            <a:ext cx="9601200" cy="1485900"/>
          </a:xfrm>
          <a:prstGeom prst="rect">
            <a:avLst/>
          </a:prstGeom>
          <a:noFill/>
          <a:ln>
            <a:noFill/>
          </a:ln>
        </p:spPr>
        <p:txBody>
          <a:bodyPr anchorCtr="0" anchor="t" bIns="45700" lIns="91425" spcFirstLastPara="1" rIns="91425" wrap="square" tIns="45700">
            <a:normAutofit/>
          </a:bodyPr>
          <a:lstStyle>
            <a:lvl1pPr lvl="0" marR="0" rtl="0" algn="l">
              <a:lnSpc>
                <a:spcPct val="89000"/>
              </a:lnSpc>
              <a:spcBef>
                <a:spcPts val="0"/>
              </a:spcBef>
              <a:spcAft>
                <a:spcPts val="0"/>
              </a:spcAft>
              <a:buClr>
                <a:schemeClr val="dk2"/>
              </a:buClr>
              <a:buSzPts val="4400"/>
              <a:buFont typeface="Libre Franklin"/>
              <a:buNone/>
              <a:defRPr b="0" i="0" sz="4400" u="none" cap="none" strike="noStrike">
                <a:solidFill>
                  <a:schemeClr val="dk2"/>
                </a:solidFill>
                <a:latin typeface="Libre Franklin"/>
                <a:ea typeface="Libre Franklin"/>
                <a:cs typeface="Libre Franklin"/>
                <a:sym typeface="Libre Frankli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0"/>
          <p:cNvSpPr txBox="1"/>
          <p:nvPr>
            <p:ph idx="1" type="body"/>
          </p:nvPr>
        </p:nvSpPr>
        <p:spPr>
          <a:xfrm>
            <a:off x="1371600" y="2286000"/>
            <a:ext cx="9601200" cy="3581400"/>
          </a:xfrm>
          <a:prstGeom prst="rect">
            <a:avLst/>
          </a:prstGeom>
          <a:noFill/>
          <a:ln>
            <a:noFill/>
          </a:ln>
        </p:spPr>
        <p:txBody>
          <a:bodyPr anchorCtr="0" anchor="t" bIns="45700" lIns="91425" spcFirstLastPara="1" rIns="91425" wrap="square" tIns="45700">
            <a:normAutofit/>
          </a:bodyPr>
          <a:lstStyle>
            <a:lvl1pPr indent="-355600" lvl="0" marL="457200" marR="0" rtl="0" algn="l">
              <a:lnSpc>
                <a:spcPct val="94000"/>
              </a:lnSpc>
              <a:spcBef>
                <a:spcPts val="1000"/>
              </a:spcBef>
              <a:spcAft>
                <a:spcPts val="0"/>
              </a:spcAft>
              <a:buClr>
                <a:schemeClr val="dk2"/>
              </a:buClr>
              <a:buSzPts val="2000"/>
              <a:buFont typeface="Libre Franklin"/>
              <a:buChar char="■"/>
              <a:defRPr b="0" i="0" sz="2000" u="none" cap="none" strike="noStrike">
                <a:solidFill>
                  <a:schemeClr val="dk2"/>
                </a:solidFill>
                <a:latin typeface="Libre Franklin"/>
                <a:ea typeface="Libre Franklin"/>
                <a:cs typeface="Libre Franklin"/>
                <a:sym typeface="Libre Franklin"/>
              </a:defRPr>
            </a:lvl1pPr>
            <a:lvl2pPr indent="-355600" lvl="1" marL="914400" marR="0" rtl="0" algn="l">
              <a:lnSpc>
                <a:spcPct val="94000"/>
              </a:lnSpc>
              <a:spcBef>
                <a:spcPts val="500"/>
              </a:spcBef>
              <a:spcAft>
                <a:spcPts val="0"/>
              </a:spcAft>
              <a:buClr>
                <a:schemeClr val="dk2"/>
              </a:buClr>
              <a:buSzPts val="2000"/>
              <a:buFont typeface="Libre Franklin"/>
              <a:buChar char="–"/>
              <a:defRPr b="0" i="1" sz="2000" u="none" cap="none" strike="noStrike">
                <a:solidFill>
                  <a:schemeClr val="dk2"/>
                </a:solidFill>
                <a:latin typeface="Libre Franklin"/>
                <a:ea typeface="Libre Franklin"/>
                <a:cs typeface="Libre Franklin"/>
                <a:sym typeface="Libre Franklin"/>
              </a:defRPr>
            </a:lvl2pPr>
            <a:lvl3pPr indent="-342900" lvl="2" marL="1371600" marR="0" rtl="0" algn="l">
              <a:lnSpc>
                <a:spcPct val="94000"/>
              </a:lnSpc>
              <a:spcBef>
                <a:spcPts val="500"/>
              </a:spcBef>
              <a:spcAft>
                <a:spcPts val="0"/>
              </a:spcAft>
              <a:buClr>
                <a:schemeClr val="dk2"/>
              </a:buClr>
              <a:buSzPts val="1800"/>
              <a:buFont typeface="Libre Franklin"/>
              <a:buChar char="■"/>
              <a:defRPr b="0" i="0" sz="1800" u="none" cap="none" strike="noStrike">
                <a:solidFill>
                  <a:schemeClr val="dk2"/>
                </a:solidFill>
                <a:latin typeface="Libre Franklin"/>
                <a:ea typeface="Libre Franklin"/>
                <a:cs typeface="Libre Franklin"/>
                <a:sym typeface="Libre Franklin"/>
              </a:defRPr>
            </a:lvl3pPr>
            <a:lvl4pPr indent="-342900" lvl="3" marL="1828800" marR="0" rtl="0" algn="l">
              <a:lnSpc>
                <a:spcPct val="94000"/>
              </a:lnSpc>
              <a:spcBef>
                <a:spcPts val="500"/>
              </a:spcBef>
              <a:spcAft>
                <a:spcPts val="0"/>
              </a:spcAft>
              <a:buClr>
                <a:schemeClr val="dk2"/>
              </a:buClr>
              <a:buSzPts val="1800"/>
              <a:buFont typeface="Libre Franklin"/>
              <a:buChar char="–"/>
              <a:defRPr b="0" i="1" sz="1800" u="none" cap="none" strike="noStrike">
                <a:solidFill>
                  <a:schemeClr val="dk2"/>
                </a:solidFill>
                <a:latin typeface="Libre Franklin"/>
                <a:ea typeface="Libre Franklin"/>
                <a:cs typeface="Libre Franklin"/>
                <a:sym typeface="Libre Franklin"/>
              </a:defRPr>
            </a:lvl4pPr>
            <a:lvl5pPr indent="-330200" lvl="4" marL="2286000" marR="0" rtl="0" algn="l">
              <a:lnSpc>
                <a:spcPct val="94000"/>
              </a:lnSpc>
              <a:spcBef>
                <a:spcPts val="500"/>
              </a:spcBef>
              <a:spcAft>
                <a:spcPts val="0"/>
              </a:spcAft>
              <a:buClr>
                <a:schemeClr val="dk2"/>
              </a:buClr>
              <a:buSzPts val="1600"/>
              <a:buFont typeface="Libre Franklin"/>
              <a:buChar char="■"/>
              <a:defRPr b="0" i="0" sz="1600" u="none" cap="none" strike="noStrike">
                <a:solidFill>
                  <a:schemeClr val="dk2"/>
                </a:solidFill>
                <a:latin typeface="Libre Franklin"/>
                <a:ea typeface="Libre Franklin"/>
                <a:cs typeface="Libre Franklin"/>
                <a:sym typeface="Libre Franklin"/>
              </a:defRPr>
            </a:lvl5pPr>
            <a:lvl6pPr indent="-330200" lvl="5" marL="2743200" marR="0" rtl="0" algn="l">
              <a:lnSpc>
                <a:spcPct val="94000"/>
              </a:lnSpc>
              <a:spcBef>
                <a:spcPts val="500"/>
              </a:spcBef>
              <a:spcAft>
                <a:spcPts val="0"/>
              </a:spcAft>
              <a:buClr>
                <a:schemeClr val="dk2"/>
              </a:buClr>
              <a:buSzPts val="1600"/>
              <a:buFont typeface="Libre Franklin"/>
              <a:buChar char="–"/>
              <a:defRPr b="0" i="1" sz="1600" u="none" cap="none" strike="noStrike">
                <a:solidFill>
                  <a:schemeClr val="dk2"/>
                </a:solidFill>
                <a:latin typeface="Libre Franklin"/>
                <a:ea typeface="Libre Franklin"/>
                <a:cs typeface="Libre Franklin"/>
                <a:sym typeface="Libre Franklin"/>
              </a:defRPr>
            </a:lvl6pPr>
            <a:lvl7pPr indent="-317500" lvl="6" marL="3200400" marR="0" rtl="0" algn="l">
              <a:lnSpc>
                <a:spcPct val="94000"/>
              </a:lnSpc>
              <a:spcBef>
                <a:spcPts val="500"/>
              </a:spcBef>
              <a:spcAft>
                <a:spcPts val="0"/>
              </a:spcAft>
              <a:buClr>
                <a:schemeClr val="dk2"/>
              </a:buClr>
              <a:buSzPts val="1400"/>
              <a:buFont typeface="Libre Franklin"/>
              <a:buChar char="■"/>
              <a:defRPr b="0" i="0" sz="1400" u="none" cap="none" strike="noStrike">
                <a:solidFill>
                  <a:schemeClr val="dk2"/>
                </a:solidFill>
                <a:latin typeface="Libre Franklin"/>
                <a:ea typeface="Libre Franklin"/>
                <a:cs typeface="Libre Franklin"/>
                <a:sym typeface="Libre Franklin"/>
              </a:defRPr>
            </a:lvl7pPr>
            <a:lvl8pPr indent="-317500" lvl="7" marL="3657600" marR="0" rtl="0" algn="l">
              <a:lnSpc>
                <a:spcPct val="94000"/>
              </a:lnSpc>
              <a:spcBef>
                <a:spcPts val="500"/>
              </a:spcBef>
              <a:spcAft>
                <a:spcPts val="0"/>
              </a:spcAft>
              <a:buClr>
                <a:schemeClr val="dk2"/>
              </a:buClr>
              <a:buSzPts val="1400"/>
              <a:buFont typeface="Libre Franklin"/>
              <a:buChar char="–"/>
              <a:defRPr b="0" i="1" sz="1400" u="none" cap="none" strike="noStrike">
                <a:solidFill>
                  <a:schemeClr val="dk2"/>
                </a:solidFill>
                <a:latin typeface="Libre Franklin"/>
                <a:ea typeface="Libre Franklin"/>
                <a:cs typeface="Libre Franklin"/>
                <a:sym typeface="Libre Franklin"/>
              </a:defRPr>
            </a:lvl8pPr>
            <a:lvl9pPr indent="-317500" lvl="8" marL="4114800" marR="0" rtl="0" algn="l">
              <a:lnSpc>
                <a:spcPct val="94000"/>
              </a:lnSpc>
              <a:spcBef>
                <a:spcPts val="500"/>
              </a:spcBef>
              <a:spcAft>
                <a:spcPts val="200"/>
              </a:spcAft>
              <a:buClr>
                <a:schemeClr val="dk2"/>
              </a:buClr>
              <a:buSzPts val="1400"/>
              <a:buFont typeface="Libre Franklin"/>
              <a:buChar char="■"/>
              <a:defRPr b="0" i="0" sz="1400" u="none" cap="none" strike="noStrike">
                <a:solidFill>
                  <a:schemeClr val="dk2"/>
                </a:solidFill>
                <a:latin typeface="Libre Franklin"/>
                <a:ea typeface="Libre Franklin"/>
                <a:cs typeface="Libre Franklin"/>
                <a:sym typeface="Libre Franklin"/>
              </a:defRPr>
            </a:lvl9pPr>
          </a:lstStyle>
          <a:p/>
        </p:txBody>
      </p:sp>
      <p:sp>
        <p:nvSpPr>
          <p:cNvPr id="8" name="Google Shape;8;p10"/>
          <p:cNvSpPr txBox="1"/>
          <p:nvPr>
            <p:ph idx="10" type="dt"/>
          </p:nvPr>
        </p:nvSpPr>
        <p:spPr>
          <a:xfrm>
            <a:off x="1390650" y="6453386"/>
            <a:ext cx="1204572" cy="40461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2"/>
                </a:solidFill>
                <a:latin typeface="Libre Franklin"/>
                <a:ea typeface="Libre Franklin"/>
                <a:cs typeface="Libre Franklin"/>
                <a:sym typeface="Libre Franklin"/>
              </a:defRPr>
            </a:lvl1pPr>
            <a:lvl2pPr lvl="1"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9" name="Google Shape;9;p10"/>
          <p:cNvSpPr txBox="1"/>
          <p:nvPr>
            <p:ph idx="11" type="ftr"/>
          </p:nvPr>
        </p:nvSpPr>
        <p:spPr>
          <a:xfrm>
            <a:off x="2893564" y="6453386"/>
            <a:ext cx="6280830" cy="40461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2"/>
                </a:solidFill>
                <a:latin typeface="Libre Franklin"/>
                <a:ea typeface="Libre Franklin"/>
                <a:cs typeface="Libre Franklin"/>
                <a:sym typeface="Libre Franklin"/>
              </a:defRPr>
            </a:lvl1pPr>
            <a:lvl2pPr lvl="1"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10" name="Google Shape;10;p10"/>
          <p:cNvSpPr txBox="1"/>
          <p:nvPr>
            <p:ph idx="12" type="sldNum"/>
          </p:nvPr>
        </p:nvSpPr>
        <p:spPr>
          <a:xfrm>
            <a:off x="9472736" y="6453386"/>
            <a:ext cx="1596292" cy="40461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dk2"/>
                </a:solidFill>
                <a:latin typeface="Libre Franklin"/>
                <a:ea typeface="Libre Franklin"/>
                <a:cs typeface="Libre Franklin"/>
                <a:sym typeface="Libre Franklin"/>
              </a:defRPr>
            </a:lvl1pPr>
            <a:lvl2pPr indent="0" lvl="1" marL="0" marR="0" rtl="0" algn="r">
              <a:spcBef>
                <a:spcPts val="0"/>
              </a:spcBef>
              <a:buNone/>
              <a:defRPr b="0" i="0" sz="1200" u="none" cap="none" strike="noStrike">
                <a:solidFill>
                  <a:schemeClr val="dk2"/>
                </a:solidFill>
                <a:latin typeface="Libre Franklin"/>
                <a:ea typeface="Libre Franklin"/>
                <a:cs typeface="Libre Franklin"/>
                <a:sym typeface="Libre Franklin"/>
              </a:defRPr>
            </a:lvl2pPr>
            <a:lvl3pPr indent="0" lvl="2" marL="0" marR="0" rtl="0" algn="r">
              <a:spcBef>
                <a:spcPts val="0"/>
              </a:spcBef>
              <a:buNone/>
              <a:defRPr b="0" i="0" sz="1200" u="none" cap="none" strike="noStrike">
                <a:solidFill>
                  <a:schemeClr val="dk2"/>
                </a:solidFill>
                <a:latin typeface="Libre Franklin"/>
                <a:ea typeface="Libre Franklin"/>
                <a:cs typeface="Libre Franklin"/>
                <a:sym typeface="Libre Franklin"/>
              </a:defRPr>
            </a:lvl3pPr>
            <a:lvl4pPr indent="0" lvl="3" marL="0" marR="0" rtl="0" algn="r">
              <a:spcBef>
                <a:spcPts val="0"/>
              </a:spcBef>
              <a:buNone/>
              <a:defRPr b="0" i="0" sz="1200" u="none" cap="none" strike="noStrike">
                <a:solidFill>
                  <a:schemeClr val="dk2"/>
                </a:solidFill>
                <a:latin typeface="Libre Franklin"/>
                <a:ea typeface="Libre Franklin"/>
                <a:cs typeface="Libre Franklin"/>
                <a:sym typeface="Libre Franklin"/>
              </a:defRPr>
            </a:lvl4pPr>
            <a:lvl5pPr indent="0" lvl="4" marL="0" marR="0" rtl="0" algn="r">
              <a:spcBef>
                <a:spcPts val="0"/>
              </a:spcBef>
              <a:buNone/>
              <a:defRPr b="0" i="0" sz="1200" u="none" cap="none" strike="noStrike">
                <a:solidFill>
                  <a:schemeClr val="dk2"/>
                </a:solidFill>
                <a:latin typeface="Libre Franklin"/>
                <a:ea typeface="Libre Franklin"/>
                <a:cs typeface="Libre Franklin"/>
                <a:sym typeface="Libre Franklin"/>
              </a:defRPr>
            </a:lvl5pPr>
            <a:lvl6pPr indent="0" lvl="5" marL="0" marR="0" rtl="0" algn="r">
              <a:spcBef>
                <a:spcPts val="0"/>
              </a:spcBef>
              <a:buNone/>
              <a:defRPr b="0" i="0" sz="1200" u="none" cap="none" strike="noStrike">
                <a:solidFill>
                  <a:schemeClr val="dk2"/>
                </a:solidFill>
                <a:latin typeface="Libre Franklin"/>
                <a:ea typeface="Libre Franklin"/>
                <a:cs typeface="Libre Franklin"/>
                <a:sym typeface="Libre Franklin"/>
              </a:defRPr>
            </a:lvl6pPr>
            <a:lvl7pPr indent="0" lvl="6" marL="0" marR="0" rtl="0" algn="r">
              <a:spcBef>
                <a:spcPts val="0"/>
              </a:spcBef>
              <a:buNone/>
              <a:defRPr b="0" i="0" sz="1200" u="none" cap="none" strike="noStrike">
                <a:solidFill>
                  <a:schemeClr val="dk2"/>
                </a:solidFill>
                <a:latin typeface="Libre Franklin"/>
                <a:ea typeface="Libre Franklin"/>
                <a:cs typeface="Libre Franklin"/>
                <a:sym typeface="Libre Franklin"/>
              </a:defRPr>
            </a:lvl7pPr>
            <a:lvl8pPr indent="0" lvl="7" marL="0" marR="0" rtl="0" algn="r">
              <a:spcBef>
                <a:spcPts val="0"/>
              </a:spcBef>
              <a:buNone/>
              <a:defRPr b="0" i="0" sz="1200" u="none" cap="none" strike="noStrike">
                <a:solidFill>
                  <a:schemeClr val="dk2"/>
                </a:solidFill>
                <a:latin typeface="Libre Franklin"/>
                <a:ea typeface="Libre Franklin"/>
                <a:cs typeface="Libre Franklin"/>
                <a:sym typeface="Libre Franklin"/>
              </a:defRPr>
            </a:lvl8pPr>
            <a:lvl9pPr indent="0" lvl="8" marL="0" marR="0" rtl="0" algn="r">
              <a:spcBef>
                <a:spcPts val="0"/>
              </a:spcBef>
              <a:buNone/>
              <a:defRPr b="0" i="0" sz="1200" u="none" cap="none" strike="noStrike">
                <a:solidFill>
                  <a:schemeClr val="dk2"/>
                </a:solidFill>
                <a:latin typeface="Libre Franklin"/>
                <a:ea typeface="Libre Franklin"/>
                <a:cs typeface="Libre Franklin"/>
                <a:sym typeface="Libre Franklin"/>
              </a:defRPr>
            </a:lvl9pPr>
          </a:lstStyle>
          <a:p>
            <a:pPr indent="0" lvl="0" marL="0" rtl="0" algn="r">
              <a:spcBef>
                <a:spcPts val="0"/>
              </a:spcBef>
              <a:spcAft>
                <a:spcPts val="0"/>
              </a:spcAft>
              <a:buNone/>
            </a:pPr>
            <a:fld id="{00000000-1234-1234-1234-123412341234}" type="slidenum">
              <a:rPr lang="fr-FR"/>
              <a:t>‹#›</a:t>
            </a:fld>
            <a:endParaRPr/>
          </a:p>
        </p:txBody>
      </p:sp>
      <p:sp>
        <p:nvSpPr>
          <p:cNvPr id="11" name="Google Shape;11;p10" title="Side bar"/>
          <p:cNvSpPr/>
          <p:nvPr/>
        </p:nvSpPr>
        <p:spPr>
          <a:xfrm>
            <a:off x="478095" y="376"/>
            <a:ext cx="2286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368">
          <p15:clr>
            <a:srgbClr val="F26B43"/>
          </p15:clr>
        </p15:guide>
        <p15:guide id="2" orient="horz" pos="1440">
          <p15:clr>
            <a:srgbClr val="F26B43"/>
          </p15:clr>
        </p15:guide>
        <p15:guide id="3" orient="horz" pos="3696">
          <p15:clr>
            <a:srgbClr val="F26B43"/>
          </p15:clr>
        </p15:guide>
        <p15:guide id="4" orient="horz" pos="432">
          <p15:clr>
            <a:srgbClr val="F26B43"/>
          </p15:clr>
        </p15:guide>
        <p15:guide id="5" orient="horz" pos="1512">
          <p15:clr>
            <a:srgbClr val="F26B43"/>
          </p15:clr>
        </p15:guide>
        <p15:guide id="6" pos="6912">
          <p15:clr>
            <a:srgbClr val="F26B43"/>
          </p15:clr>
        </p15:guide>
        <p15:guide id="7" pos="936">
          <p15:clr>
            <a:srgbClr val="F26B43"/>
          </p15:clr>
        </p15:guide>
        <p15:guide id="8"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
          <p:cNvSpPr txBox="1"/>
          <p:nvPr>
            <p:ph type="ctrTitle"/>
          </p:nvPr>
        </p:nvSpPr>
        <p:spPr>
          <a:xfrm>
            <a:off x="1915127" y="1178854"/>
            <a:ext cx="8361229" cy="2098226"/>
          </a:xfrm>
          <a:prstGeom prst="rect">
            <a:avLst/>
          </a:prstGeom>
          <a:noFill/>
          <a:ln>
            <a:noFill/>
          </a:ln>
        </p:spPr>
        <p:txBody>
          <a:bodyPr anchorCtr="0" anchor="b" bIns="45700" lIns="91425" spcFirstLastPara="1" rIns="91425" wrap="square" tIns="45700">
            <a:noAutofit/>
          </a:bodyPr>
          <a:lstStyle/>
          <a:p>
            <a:pPr indent="0" lvl="0" marL="0" rtl="0" algn="ctr">
              <a:lnSpc>
                <a:spcPct val="89000"/>
              </a:lnSpc>
              <a:spcBef>
                <a:spcPts val="0"/>
              </a:spcBef>
              <a:spcAft>
                <a:spcPts val="0"/>
              </a:spcAft>
              <a:buClr>
                <a:schemeClr val="dk2"/>
              </a:buClr>
              <a:buSzPts val="6000"/>
              <a:buFont typeface="Libre Franklin"/>
              <a:buNone/>
            </a:pPr>
            <a:r>
              <a:rPr lang="fr-FR" sz="6000"/>
              <a:t>IPEIB</a:t>
            </a:r>
            <a:br>
              <a:rPr lang="fr-FR" sz="3000"/>
            </a:br>
            <a:endParaRPr sz="3000"/>
          </a:p>
        </p:txBody>
      </p:sp>
      <p:sp>
        <p:nvSpPr>
          <p:cNvPr id="94" name="Google Shape;94;p1"/>
          <p:cNvSpPr txBox="1"/>
          <p:nvPr>
            <p:ph idx="1" type="subTitle"/>
          </p:nvPr>
        </p:nvSpPr>
        <p:spPr>
          <a:xfrm>
            <a:off x="2679904" y="3460979"/>
            <a:ext cx="6831673" cy="1923821"/>
          </a:xfrm>
          <a:prstGeom prst="rect">
            <a:avLst/>
          </a:prstGeom>
          <a:noFill/>
          <a:ln>
            <a:noFill/>
          </a:ln>
        </p:spPr>
        <p:txBody>
          <a:bodyPr anchorCtr="0" anchor="t" bIns="45700" lIns="91425" spcFirstLastPara="1" rIns="91425" wrap="square" tIns="45700">
            <a:normAutofit/>
          </a:bodyPr>
          <a:lstStyle/>
          <a:p>
            <a:pPr indent="0" lvl="0" marL="0" rtl="0" algn="ctr">
              <a:lnSpc>
                <a:spcPct val="112000"/>
              </a:lnSpc>
              <a:spcBef>
                <a:spcPts val="0"/>
              </a:spcBef>
              <a:spcAft>
                <a:spcPts val="0"/>
              </a:spcAft>
              <a:buClr>
                <a:schemeClr val="dk2"/>
              </a:buClr>
              <a:buSzPts val="2300"/>
              <a:buNone/>
            </a:pPr>
            <a:r>
              <a:rPr lang="fr-FR"/>
              <a:t>Groupes : MP2/PC2</a:t>
            </a:r>
            <a:endParaRPr/>
          </a:p>
          <a:p>
            <a:pPr indent="0" lvl="0" marL="0" rtl="0" algn="ctr">
              <a:lnSpc>
                <a:spcPct val="112000"/>
              </a:lnSpc>
              <a:spcBef>
                <a:spcPts val="0"/>
              </a:spcBef>
              <a:spcAft>
                <a:spcPts val="0"/>
              </a:spcAft>
              <a:buClr>
                <a:schemeClr val="dk2"/>
              </a:buClr>
              <a:buSzPts val="2300"/>
              <a:buNone/>
            </a:pPr>
            <a:r>
              <a:rPr lang="fr-FR"/>
              <a:t>Cours de français : Texte + Résumé</a:t>
            </a:r>
            <a:endParaRPr/>
          </a:p>
          <a:p>
            <a:pPr indent="0" lvl="0" marL="0" rtl="0" algn="ctr">
              <a:lnSpc>
                <a:spcPct val="112000"/>
              </a:lnSpc>
              <a:spcBef>
                <a:spcPts val="0"/>
              </a:spcBef>
              <a:spcAft>
                <a:spcPts val="0"/>
              </a:spcAft>
              <a:buClr>
                <a:schemeClr val="dk2"/>
              </a:buClr>
              <a:buSzPts val="2300"/>
              <a:buNone/>
            </a:pPr>
            <a:r>
              <a:rPr lang="fr-FR"/>
              <a:t>Proposé par: Mme Hajer Haddad</a:t>
            </a:r>
            <a:endParaRPr/>
          </a:p>
        </p:txBody>
      </p:sp>
    </p:spTree>
  </p:cSld>
  <p:clrMapOvr>
    <a:masterClrMapping/>
  </p:clrMapOvr>
  <p:transition spd="slow" p14:dur="1500">
    <p:split orient="ver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
          <p:cNvSpPr txBox="1"/>
          <p:nvPr>
            <p:ph type="title"/>
          </p:nvPr>
        </p:nvSpPr>
        <p:spPr>
          <a:xfrm>
            <a:off x="1371600" y="685800"/>
            <a:ext cx="9601200" cy="1485900"/>
          </a:xfrm>
          <a:prstGeom prst="rect">
            <a:avLst/>
          </a:prstGeom>
          <a:noFill/>
          <a:ln>
            <a:noFill/>
          </a:ln>
        </p:spPr>
        <p:txBody>
          <a:bodyPr anchorCtr="0" anchor="t" bIns="45700" lIns="91425" spcFirstLastPara="1" rIns="91425" wrap="square" tIns="45700">
            <a:normAutofit/>
          </a:bodyPr>
          <a:lstStyle/>
          <a:p>
            <a:pPr indent="0" lvl="0" marL="0" rtl="0" algn="ctr">
              <a:lnSpc>
                <a:spcPct val="89000"/>
              </a:lnSpc>
              <a:spcBef>
                <a:spcPts val="0"/>
              </a:spcBef>
              <a:spcAft>
                <a:spcPts val="0"/>
              </a:spcAft>
              <a:buClr>
                <a:schemeClr val="dk2"/>
              </a:buClr>
              <a:buSzPts val="4400"/>
              <a:buFont typeface="Libre Franklin"/>
              <a:buNone/>
            </a:pPr>
            <a:r>
              <a:rPr lang="fr-FR"/>
              <a:t>Thème : Les réfugiés climatiques ou les éco-réfugiés</a:t>
            </a:r>
            <a:endParaRPr/>
          </a:p>
        </p:txBody>
      </p:sp>
      <p:sp>
        <p:nvSpPr>
          <p:cNvPr id="100" name="Google Shape;100;p2"/>
          <p:cNvSpPr txBox="1"/>
          <p:nvPr>
            <p:ph idx="1" type="body"/>
          </p:nvPr>
        </p:nvSpPr>
        <p:spPr>
          <a:xfrm>
            <a:off x="1371600" y="2286000"/>
            <a:ext cx="9601200" cy="3581400"/>
          </a:xfrm>
          <a:prstGeom prst="rect">
            <a:avLst/>
          </a:prstGeom>
          <a:noFill/>
          <a:ln>
            <a:noFill/>
          </a:ln>
        </p:spPr>
        <p:txBody>
          <a:bodyPr anchorCtr="0" anchor="t" bIns="45700" lIns="91425" spcFirstLastPara="1" rIns="91425" wrap="square" tIns="45700">
            <a:normAutofit/>
          </a:bodyPr>
          <a:lstStyle/>
          <a:p>
            <a:pPr indent="0" lvl="0" marL="0" rtl="0" algn="l">
              <a:lnSpc>
                <a:spcPct val="94000"/>
              </a:lnSpc>
              <a:spcBef>
                <a:spcPts val="0"/>
              </a:spcBef>
              <a:spcAft>
                <a:spcPts val="0"/>
              </a:spcAft>
              <a:buClr>
                <a:schemeClr val="dk2"/>
              </a:buClr>
              <a:buSzPts val="2800"/>
              <a:buNone/>
            </a:pPr>
            <a:r>
              <a:rPr i="1" lang="fr-FR" sz="2800" u="sng"/>
              <a:t>Consigne: </a:t>
            </a:r>
            <a:endParaRPr/>
          </a:p>
          <a:p>
            <a:pPr indent="-384048" lvl="0" marL="384048" rtl="0" algn="l">
              <a:lnSpc>
                <a:spcPct val="94000"/>
              </a:lnSpc>
              <a:spcBef>
                <a:spcPts val="1200"/>
              </a:spcBef>
              <a:spcAft>
                <a:spcPts val="0"/>
              </a:spcAft>
              <a:buClr>
                <a:schemeClr val="dk2"/>
              </a:buClr>
              <a:buSzPts val="2800"/>
              <a:buFont typeface="Noto Sans Symbols"/>
              <a:buChar char="⮚"/>
            </a:pPr>
            <a:r>
              <a:rPr lang="fr-FR" sz="2800"/>
              <a:t>Résumez ce texte en 170 mots ,</a:t>
            </a:r>
            <a:endParaRPr/>
          </a:p>
          <a:p>
            <a:pPr indent="0" lvl="0" marL="0" rtl="0" algn="l">
              <a:lnSpc>
                <a:spcPct val="94000"/>
              </a:lnSpc>
              <a:spcBef>
                <a:spcPts val="1200"/>
              </a:spcBef>
              <a:spcAft>
                <a:spcPts val="0"/>
              </a:spcAft>
              <a:buClr>
                <a:schemeClr val="dk2"/>
              </a:buClr>
              <a:buSzPts val="2800"/>
              <a:buNone/>
            </a:pPr>
            <a:r>
              <a:t/>
            </a:r>
            <a:endParaRPr sz="28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pic>
        <p:nvPicPr>
          <p:cNvPr id="105" name="Google Shape;105;p3"/>
          <p:cNvPicPr preferRelativeResize="0"/>
          <p:nvPr>
            <p:ph idx="1" type="body"/>
          </p:nvPr>
        </p:nvPicPr>
        <p:blipFill rotWithShape="1">
          <a:blip r:embed="rId3">
            <a:alphaModFix/>
          </a:blip>
          <a:srcRect b="0" l="0" r="0" t="0"/>
          <a:stretch/>
        </p:blipFill>
        <p:spPr>
          <a:xfrm>
            <a:off x="1371600" y="977900"/>
            <a:ext cx="9601200" cy="4559300"/>
          </a:xfrm>
          <a:prstGeom prst="rect">
            <a:avLst/>
          </a:prstGeom>
          <a:noFill/>
          <a:ln>
            <a:noFill/>
          </a:ln>
        </p:spPr>
      </p:pic>
      <p:sp>
        <p:nvSpPr>
          <p:cNvPr id="106" name="Google Shape;106;p3"/>
          <p:cNvSpPr/>
          <p:nvPr/>
        </p:nvSpPr>
        <p:spPr>
          <a:xfrm>
            <a:off x="939800" y="1391146"/>
            <a:ext cx="10947400" cy="447814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fr-FR" sz="1900" u="sng" cap="none" strike="noStrike">
                <a:solidFill>
                  <a:schemeClr val="dk1"/>
                </a:solidFill>
                <a:latin typeface="Libre Franklin"/>
                <a:ea typeface="Libre Franklin"/>
                <a:cs typeface="Libre Franklin"/>
                <a:sym typeface="Libre Franklin"/>
              </a:rPr>
              <a:t>Texte:</a:t>
            </a:r>
            <a:endParaRPr/>
          </a:p>
          <a:p>
            <a:pPr indent="-342900" lvl="0" marL="342900" marR="0" rtl="0" algn="just">
              <a:spcBef>
                <a:spcPts val="0"/>
              </a:spcBef>
              <a:spcAft>
                <a:spcPts val="0"/>
              </a:spcAft>
              <a:buClr>
                <a:schemeClr val="dk1"/>
              </a:buClr>
              <a:buSzPts val="1900"/>
              <a:buFont typeface="Noto Sans Symbols"/>
              <a:buChar char="▪"/>
            </a:pPr>
            <a:r>
              <a:rPr b="0" i="0" lang="fr-FR" sz="1900" u="none" cap="none" strike="noStrike">
                <a:solidFill>
                  <a:schemeClr val="dk1"/>
                </a:solidFill>
                <a:latin typeface="Libre Franklin"/>
                <a:ea typeface="Libre Franklin"/>
                <a:cs typeface="Libre Franklin"/>
                <a:sym typeface="Libre Franklin"/>
              </a:rPr>
              <a:t>Nous assistons depuis quelques années à la mise en place d’un consensus international : le réchauffement climatique existe, et il est en bonne partie imputable aux gaz à effet de serre rejetés dans l’atmosphère par les activités humaines. Il conduit à une dégradation rapide de l’environnement et de la biodiversité.</a:t>
            </a:r>
            <a:endParaRPr/>
          </a:p>
          <a:p>
            <a:pPr indent="-342900" lvl="0" marL="342900" marR="0" rtl="0" algn="just">
              <a:spcBef>
                <a:spcPts val="0"/>
              </a:spcBef>
              <a:spcAft>
                <a:spcPts val="0"/>
              </a:spcAft>
              <a:buClr>
                <a:schemeClr val="dk1"/>
              </a:buClr>
              <a:buSzPts val="1900"/>
              <a:buFont typeface="Noto Sans Symbols"/>
              <a:buChar char="▪"/>
            </a:pPr>
            <a:r>
              <a:rPr b="0" i="0" lang="fr-FR" sz="1900" u="none" cap="none" strike="noStrike">
                <a:solidFill>
                  <a:schemeClr val="dk1"/>
                </a:solidFill>
                <a:latin typeface="Libre Franklin"/>
                <a:ea typeface="Libre Franklin"/>
                <a:cs typeface="Libre Franklin"/>
                <a:sym typeface="Libre Franklin"/>
              </a:rPr>
              <a:t>Curieusement, le consensus semble s’arrêter là et ne pas tirer toutes les conséquences de son énoncé : l’être humain est au cœur du processus. Il est pourtant doublement exposé. D’une part à la destruction progressive des écosystèmes et des ressources naturelles dont il dépend ; d’autre part à la disparition – induite par la désertification, l’élévation du niveau des océans, la fonte des glaces ou l’érosion – de territoires où il réside.</a:t>
            </a:r>
            <a:endParaRPr/>
          </a:p>
          <a:p>
            <a:pPr indent="-342900" lvl="0" marL="342900" marR="0" rtl="0" algn="just">
              <a:spcBef>
                <a:spcPts val="0"/>
              </a:spcBef>
              <a:spcAft>
                <a:spcPts val="0"/>
              </a:spcAft>
              <a:buClr>
                <a:schemeClr val="dk1"/>
              </a:buClr>
              <a:buSzPts val="1900"/>
              <a:buFont typeface="Noto Sans Symbols"/>
              <a:buChar char="▪"/>
            </a:pPr>
            <a:r>
              <a:rPr b="0" i="0" lang="fr-FR" sz="1900" u="none" cap="none" strike="noStrike">
                <a:solidFill>
                  <a:schemeClr val="dk1"/>
                </a:solidFill>
                <a:latin typeface="Libre Franklin"/>
                <a:ea typeface="Libre Franklin"/>
                <a:cs typeface="Libre Franklin"/>
                <a:sym typeface="Libre Franklin"/>
              </a:rPr>
              <a:t>Partout des communautés, des peuples, des nations sont confrontés à la perspective d’une émigration forcée. C’est le cas dans les grands deltas comme ceux du Nil, du Mékong, du Gange et du Brahmapoutre. Mais aussi sur les bandes littorales comme celles du sud des Etats-Unis, dans les systèmes insulaires peu élevés comme les atolls du Pacifique et de l’océan Indien, ou encore aux marges des déserts comme au pourtour du lac Tchad et à la périphérie de Pékin.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g24bc9c9b6e8_0_0"/>
          <p:cNvSpPr txBox="1"/>
          <p:nvPr>
            <p:ph type="title"/>
          </p:nvPr>
        </p:nvSpPr>
        <p:spPr>
          <a:xfrm>
            <a:off x="1371600" y="685800"/>
            <a:ext cx="9601200" cy="14859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12" name="Google Shape;112;g24bc9c9b6e8_0_0"/>
          <p:cNvSpPr txBox="1"/>
          <p:nvPr>
            <p:ph idx="1" type="body"/>
          </p:nvPr>
        </p:nvSpPr>
        <p:spPr>
          <a:xfrm>
            <a:off x="1371600" y="2286000"/>
            <a:ext cx="9601200" cy="3581400"/>
          </a:xfrm>
          <a:prstGeom prst="rect">
            <a:avLst/>
          </a:prstGeom>
        </p:spPr>
        <p:txBody>
          <a:bodyPr anchorCtr="0" anchor="t" bIns="45700" lIns="91425" spcFirstLastPara="1" rIns="91425" wrap="square" tIns="45700">
            <a:normAutofit/>
          </a:bodyPr>
          <a:lstStyle/>
          <a:p>
            <a:pPr indent="0" lvl="0" marL="0" rtl="0" algn="l">
              <a:spcBef>
                <a:spcPts val="1000"/>
              </a:spcBef>
              <a:spcAft>
                <a:spcPts val="2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4"/>
          <p:cNvSpPr txBox="1"/>
          <p:nvPr>
            <p:ph type="title"/>
          </p:nvPr>
        </p:nvSpPr>
        <p:spPr>
          <a:xfrm>
            <a:off x="1371600" y="685800"/>
            <a:ext cx="9601200" cy="635000"/>
          </a:xfrm>
          <a:prstGeom prst="rect">
            <a:avLst/>
          </a:prstGeom>
          <a:noFill/>
          <a:ln>
            <a:noFill/>
          </a:ln>
        </p:spPr>
        <p:txBody>
          <a:bodyPr anchorCtr="0" anchor="t" bIns="45700" lIns="91425" spcFirstLastPara="1" rIns="91425" wrap="square" tIns="45700">
            <a:normAutofit/>
          </a:bodyPr>
          <a:lstStyle/>
          <a:p>
            <a:pPr indent="0" lvl="0" marL="0" rtl="0" algn="l">
              <a:lnSpc>
                <a:spcPct val="89000"/>
              </a:lnSpc>
              <a:spcBef>
                <a:spcPts val="0"/>
              </a:spcBef>
              <a:spcAft>
                <a:spcPts val="0"/>
              </a:spcAft>
              <a:buClr>
                <a:schemeClr val="dk2"/>
              </a:buClr>
              <a:buSzPts val="1800"/>
              <a:buFont typeface="Libre Franklin"/>
              <a:buNone/>
            </a:pPr>
            <a:r>
              <a:rPr i="1" lang="fr-FR" sz="1800" u="sng"/>
              <a:t>Les idées à retenir dans le résumé:</a:t>
            </a:r>
            <a:endParaRPr i="1" sz="1800" u="sng"/>
          </a:p>
        </p:txBody>
      </p:sp>
      <p:sp>
        <p:nvSpPr>
          <p:cNvPr id="118" name="Google Shape;118;p4"/>
          <p:cNvSpPr txBox="1"/>
          <p:nvPr>
            <p:ph idx="1" type="body"/>
          </p:nvPr>
        </p:nvSpPr>
        <p:spPr>
          <a:xfrm>
            <a:off x="1371600" y="1079500"/>
            <a:ext cx="9601200" cy="5537200"/>
          </a:xfrm>
          <a:prstGeom prst="rect">
            <a:avLst/>
          </a:prstGeom>
          <a:noFill/>
          <a:ln>
            <a:noFill/>
          </a:ln>
        </p:spPr>
        <p:txBody>
          <a:bodyPr anchorCtr="0" anchor="t" bIns="45700" lIns="91425" spcFirstLastPara="1" rIns="91425" wrap="square" tIns="45700">
            <a:normAutofit/>
          </a:bodyPr>
          <a:lstStyle/>
          <a:p>
            <a:pPr indent="-384048" lvl="0" marL="384048" rtl="0" algn="l">
              <a:lnSpc>
                <a:spcPct val="94000"/>
              </a:lnSpc>
              <a:spcBef>
                <a:spcPts val="0"/>
              </a:spcBef>
              <a:spcAft>
                <a:spcPts val="0"/>
              </a:spcAft>
              <a:buClr>
                <a:schemeClr val="dk2"/>
              </a:buClr>
              <a:buSzPts val="2000"/>
              <a:buChar char="■"/>
            </a:pPr>
            <a:r>
              <a:rPr lang="fr-FR"/>
              <a:t>D’abord je vous rappelle que votre lecture doit être guidée toujours pour le résumé </a:t>
            </a:r>
            <a:endParaRPr/>
          </a:p>
          <a:p>
            <a:pPr indent="-384048" lvl="0" marL="384048" rtl="0" algn="l">
              <a:lnSpc>
                <a:spcPct val="94000"/>
              </a:lnSpc>
              <a:spcBef>
                <a:spcPts val="1200"/>
              </a:spcBef>
              <a:spcAft>
                <a:spcPts val="0"/>
              </a:spcAft>
              <a:buClr>
                <a:schemeClr val="dk2"/>
              </a:buClr>
              <a:buSzPts val="2000"/>
              <a:buChar char="■"/>
            </a:pPr>
            <a:r>
              <a:rPr lang="fr-FR"/>
              <a:t>C’est-à-dire vous n’êtes pas sensés expliquer ni interpréter les idées mais vous êtes appelés à reformuler les idées essentielles dans vos résumés.</a:t>
            </a:r>
            <a:endParaRPr/>
          </a:p>
          <a:p>
            <a:pPr indent="-384048" lvl="0" marL="384048" rtl="0" algn="l">
              <a:lnSpc>
                <a:spcPct val="94000"/>
              </a:lnSpc>
              <a:spcBef>
                <a:spcPts val="1200"/>
              </a:spcBef>
              <a:spcAft>
                <a:spcPts val="0"/>
              </a:spcAft>
              <a:buClr>
                <a:schemeClr val="dk2"/>
              </a:buClr>
              <a:buSzPts val="2000"/>
              <a:buChar char="■"/>
            </a:pPr>
            <a:r>
              <a:rPr lang="fr-FR"/>
              <a:t>Pour les idées de ce texte, on doit garder :</a:t>
            </a:r>
            <a:endParaRPr/>
          </a:p>
          <a:p>
            <a:pPr indent="-384048" lvl="0" marL="384048" rtl="0" algn="l">
              <a:lnSpc>
                <a:spcPct val="94000"/>
              </a:lnSpc>
              <a:spcBef>
                <a:spcPts val="1200"/>
              </a:spcBef>
              <a:spcAft>
                <a:spcPts val="0"/>
              </a:spcAft>
              <a:buClr>
                <a:schemeClr val="dk2"/>
              </a:buClr>
              <a:buSzPts val="2000"/>
              <a:buChar char="■"/>
            </a:pPr>
            <a:r>
              <a:rPr lang="fr-FR"/>
              <a:t>Un accord mondial sur le réchauffement climatique et ses répercussions sur la planète.</a:t>
            </a:r>
            <a:endParaRPr/>
          </a:p>
          <a:p>
            <a:pPr indent="-384048" lvl="0" marL="384048" rtl="0" algn="l">
              <a:lnSpc>
                <a:spcPct val="94000"/>
              </a:lnSpc>
              <a:spcBef>
                <a:spcPts val="1200"/>
              </a:spcBef>
              <a:spcAft>
                <a:spcPts val="0"/>
              </a:spcAft>
              <a:buClr>
                <a:schemeClr val="dk2"/>
              </a:buClr>
              <a:buSzPts val="2000"/>
              <a:buChar char="■"/>
            </a:pPr>
            <a:r>
              <a:rPr lang="fr-FR"/>
              <a:t>L’homme est jugé suspect de ce phénomène: les atteintes à l’environnement demeurent innombrables, mais aussi victime car il subit les conséquences de ce dérèglement.</a:t>
            </a:r>
            <a:endParaRPr/>
          </a:p>
          <a:p>
            <a:pPr indent="-384048" lvl="0" marL="384048" rtl="0" algn="l">
              <a:lnSpc>
                <a:spcPct val="94000"/>
              </a:lnSpc>
              <a:spcBef>
                <a:spcPts val="1200"/>
              </a:spcBef>
              <a:spcAft>
                <a:spcPts val="0"/>
              </a:spcAft>
              <a:buClr>
                <a:schemeClr val="dk2"/>
              </a:buClr>
              <a:buSzPts val="2000"/>
              <a:buChar char="■"/>
            </a:pPr>
            <a:r>
              <a:rPr lang="fr-FR"/>
              <a:t>Il sera obligé de quitter son pays →Il représentera ce réfugié climatique.</a:t>
            </a:r>
            <a:endParaRPr/>
          </a:p>
          <a:p>
            <a:pPr indent="-257048" lvl="0" marL="384048" rtl="0" algn="l">
              <a:lnSpc>
                <a:spcPct val="94000"/>
              </a:lnSpc>
              <a:spcBef>
                <a:spcPts val="1200"/>
              </a:spcBef>
              <a:spcAft>
                <a:spcPts val="0"/>
              </a:spcAft>
              <a:buClr>
                <a:schemeClr val="dk2"/>
              </a:buClr>
              <a:buSzPts val="2000"/>
              <a:buNone/>
            </a:pPr>
            <a:r>
              <a:t/>
            </a:r>
            <a:endParaRPr/>
          </a:p>
          <a:p>
            <a:pPr indent="-257048" lvl="0" marL="384048" rtl="0" algn="l">
              <a:lnSpc>
                <a:spcPct val="94000"/>
              </a:lnSpc>
              <a:spcBef>
                <a:spcPts val="1200"/>
              </a:spcBef>
              <a:spcAft>
                <a:spcPts val="0"/>
              </a:spcAft>
              <a:buClr>
                <a:schemeClr val="dk2"/>
              </a:buClr>
              <a:buSzPts val="2000"/>
              <a:buNone/>
            </a:pPr>
            <a:r>
              <a:t/>
            </a:r>
            <a:endParaRPr/>
          </a:p>
          <a:p>
            <a:pPr indent="0" lvl="0" marL="0" rtl="0" algn="l">
              <a:lnSpc>
                <a:spcPct val="94000"/>
              </a:lnSpc>
              <a:spcBef>
                <a:spcPts val="1200"/>
              </a:spcBef>
              <a:spcAft>
                <a:spcPts val="0"/>
              </a:spcAft>
              <a:buClr>
                <a:schemeClr val="dk2"/>
              </a:buClr>
              <a:buSzPts val="2000"/>
              <a:buNone/>
            </a:pPr>
            <a:r>
              <a:rPr lang="fr-FR"/>
              <a:t>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5"/>
          <p:cNvSpPr txBox="1"/>
          <p:nvPr>
            <p:ph idx="1" type="body"/>
          </p:nvPr>
        </p:nvSpPr>
        <p:spPr>
          <a:xfrm>
            <a:off x="1358900" y="787400"/>
            <a:ext cx="9601200" cy="5321300"/>
          </a:xfrm>
          <a:prstGeom prst="rect">
            <a:avLst/>
          </a:prstGeom>
          <a:noFill/>
          <a:ln>
            <a:noFill/>
          </a:ln>
        </p:spPr>
        <p:txBody>
          <a:bodyPr anchorCtr="0" anchor="t" bIns="45700" lIns="91425" spcFirstLastPara="1" rIns="91425" wrap="square" tIns="45700">
            <a:normAutofit fontScale="92500" lnSpcReduction="10000"/>
          </a:bodyPr>
          <a:lstStyle/>
          <a:p>
            <a:pPr indent="-384048" lvl="0" marL="384048" rtl="0" algn="just">
              <a:lnSpc>
                <a:spcPct val="94000"/>
              </a:lnSpc>
              <a:spcBef>
                <a:spcPts val="0"/>
              </a:spcBef>
              <a:spcAft>
                <a:spcPts val="0"/>
              </a:spcAft>
              <a:buClr>
                <a:schemeClr val="dk2"/>
              </a:buClr>
              <a:buSzPct val="100000"/>
              <a:buChar char="■"/>
            </a:pPr>
            <a:r>
              <a:rPr lang="fr-FR"/>
              <a:t>Dans ces régions particulièrement exposées, les migrations ont déjà commencé. La planète pourrait compter près de 200 millions de réfugiés climatiques d’ici à 2050. L’ampleur, la simultanéité et l’irréversibilité de ces mouvements de population en font un enjeu crucial pour l’avenir de l’humanité. Rien qu’au Bangladesh, pays déjà fragilisé par la plupart des conséquences du réchauffement climatique (élévation du niveau de la mer, fonte des glaciers himalayens, sécheresse, dérèglement du régime de la mousson, puissance accrue des cyclones…), les migrants pourraient se compter par millions. La question est de savoir où ils iront, sachant que les deux seuls Etats voisins, l’Inde et la Birmanie, seront confrontés à des problèmes environnementaux similaires et que, par surcroît, ils sont historiquement hostiles à l’accueil de réfugiés bangladais. Au Bangladesh comme ailleurs, on le comprend, ne pas anticiper les déplacements à venir reviendrait à risquer une catastrophe humanitaire et de graves troubles frontaliers.</a:t>
            </a:r>
            <a:endParaRPr/>
          </a:p>
          <a:p>
            <a:pPr indent="-384048" lvl="0" marL="384048" rtl="0" algn="just">
              <a:lnSpc>
                <a:spcPct val="94000"/>
              </a:lnSpc>
              <a:spcBef>
                <a:spcPts val="1200"/>
              </a:spcBef>
              <a:spcAft>
                <a:spcPts val="0"/>
              </a:spcAft>
              <a:buClr>
                <a:schemeClr val="dk2"/>
              </a:buClr>
              <a:buSzPct val="100000"/>
              <a:buChar char="■"/>
            </a:pPr>
            <a:r>
              <a:rPr lang="fr-FR"/>
              <a:t>Mais la question ne se limite pas à la préservation de l’ordre mondial. A côté de la biodiversité, c’est l’« ethno diversité » de la planète qui est mise à mal. Nombre de communautés et de peuples autochtones détenteurs d’un savoir et d’une culture profondément ancrés dans leur environnement sont en passe de disparaître. Qu’ils en soient conscients (comme les Inuits de Shishmaref en Alaska ou les Polynésiens de l’Etat de Tuvalu) ou non, l’arrachement au territoire nourricier conduira à la dispersion de leur communauté, puis à la dislocation rapide de leur identité.</a:t>
            </a:r>
            <a:endParaRPr/>
          </a:p>
          <a:p>
            <a:pPr indent="-266573" lvl="0" marL="384048" rtl="0" algn="just">
              <a:lnSpc>
                <a:spcPct val="94000"/>
              </a:lnSpc>
              <a:spcBef>
                <a:spcPts val="1200"/>
              </a:spcBef>
              <a:spcAft>
                <a:spcPts val="0"/>
              </a:spcAft>
              <a:buClr>
                <a:schemeClr val="dk2"/>
              </a:buClr>
              <a:buSzPct val="1000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6"/>
          <p:cNvSpPr txBox="1"/>
          <p:nvPr>
            <p:ph type="title"/>
          </p:nvPr>
        </p:nvSpPr>
        <p:spPr>
          <a:xfrm>
            <a:off x="1371600" y="685800"/>
            <a:ext cx="9601200" cy="584200"/>
          </a:xfrm>
          <a:prstGeom prst="rect">
            <a:avLst/>
          </a:prstGeom>
          <a:noFill/>
          <a:ln>
            <a:noFill/>
          </a:ln>
        </p:spPr>
        <p:txBody>
          <a:bodyPr anchorCtr="0" anchor="t" bIns="45700" lIns="91425" spcFirstLastPara="1" rIns="91425" wrap="square" tIns="45700">
            <a:normAutofit/>
          </a:bodyPr>
          <a:lstStyle/>
          <a:p>
            <a:pPr indent="0" lvl="0" marL="0" rtl="0" algn="l">
              <a:lnSpc>
                <a:spcPct val="89000"/>
              </a:lnSpc>
              <a:spcBef>
                <a:spcPts val="0"/>
              </a:spcBef>
              <a:spcAft>
                <a:spcPts val="0"/>
              </a:spcAft>
              <a:buClr>
                <a:schemeClr val="dk2"/>
              </a:buClr>
              <a:buSzPts val="1800"/>
              <a:buFont typeface="Libre Franklin"/>
              <a:buNone/>
            </a:pPr>
            <a:r>
              <a:rPr i="1" lang="fr-FR" sz="1800" u="sng"/>
              <a:t>Les idées à retenir:</a:t>
            </a:r>
            <a:endParaRPr i="1" sz="1800" u="sng"/>
          </a:p>
        </p:txBody>
      </p:sp>
      <p:sp>
        <p:nvSpPr>
          <p:cNvPr id="129" name="Google Shape;129;p6"/>
          <p:cNvSpPr txBox="1"/>
          <p:nvPr>
            <p:ph idx="1" type="body"/>
          </p:nvPr>
        </p:nvSpPr>
        <p:spPr>
          <a:xfrm>
            <a:off x="1371600" y="1739900"/>
            <a:ext cx="9601200" cy="3581400"/>
          </a:xfrm>
          <a:prstGeom prst="rect">
            <a:avLst/>
          </a:prstGeom>
          <a:noFill/>
          <a:ln>
            <a:noFill/>
          </a:ln>
        </p:spPr>
        <p:txBody>
          <a:bodyPr anchorCtr="0" anchor="t" bIns="45700" lIns="91425" spcFirstLastPara="1" rIns="91425" wrap="square" tIns="45700">
            <a:normAutofit/>
          </a:bodyPr>
          <a:lstStyle/>
          <a:p>
            <a:pPr indent="-384048" lvl="0" marL="384048" rtl="0" algn="just">
              <a:lnSpc>
                <a:spcPct val="94000"/>
              </a:lnSpc>
              <a:spcBef>
                <a:spcPts val="0"/>
              </a:spcBef>
              <a:spcAft>
                <a:spcPts val="0"/>
              </a:spcAft>
              <a:buClr>
                <a:schemeClr val="dk2"/>
              </a:buClr>
              <a:buSzPts val="2000"/>
              <a:buChar char="■"/>
            </a:pPr>
            <a:r>
              <a:rPr lang="fr-FR"/>
              <a:t>Le nombre des réfugiés climatiques, de différentes régions du monde  s’attend à augmenter d’ici 2050→ cela met le sort de l’humanité en péril.</a:t>
            </a:r>
            <a:endParaRPr/>
          </a:p>
          <a:p>
            <a:pPr indent="-384048" lvl="0" marL="384048" rtl="0" algn="just">
              <a:lnSpc>
                <a:spcPct val="94000"/>
              </a:lnSpc>
              <a:spcBef>
                <a:spcPts val="1200"/>
              </a:spcBef>
              <a:spcAft>
                <a:spcPts val="0"/>
              </a:spcAft>
              <a:buClr>
                <a:schemeClr val="dk2"/>
              </a:buClr>
              <a:buSzPts val="2000"/>
              <a:buChar char="■"/>
            </a:pPr>
            <a:r>
              <a:rPr lang="fr-FR"/>
              <a:t>Les bangladais incarneront les futures victimes car privés de leur territoires et expulsés des territoires voisins. Ainsi des mesures sévères doivent être entreprises pour limiter les dégâts.</a:t>
            </a:r>
            <a:endParaRPr/>
          </a:p>
          <a:p>
            <a:pPr indent="-384048" lvl="0" marL="384048" rtl="0" algn="just">
              <a:lnSpc>
                <a:spcPct val="94000"/>
              </a:lnSpc>
              <a:spcBef>
                <a:spcPts val="1200"/>
              </a:spcBef>
              <a:spcAft>
                <a:spcPts val="0"/>
              </a:spcAft>
              <a:buClr>
                <a:schemeClr val="dk2"/>
              </a:buClr>
              <a:buSzPts val="2000"/>
              <a:buChar char="■"/>
            </a:pPr>
            <a:r>
              <a:rPr lang="fr-FR"/>
              <a:t>Une autre menace surgit: une atteinte portée à la diversité ethnique. Le trouble environnemental envisage d’exterminer des identités sur cette terre car inaptes de sauvegarder leur mode nutritionnel, déjà détérioré par les catastrophes naturelles.</a:t>
            </a:r>
            <a:endParaRPr/>
          </a:p>
          <a:p>
            <a:pPr indent="-257048" lvl="0" marL="384048" rtl="0" algn="just">
              <a:lnSpc>
                <a:spcPct val="94000"/>
              </a:lnSpc>
              <a:spcBef>
                <a:spcPts val="1200"/>
              </a:spcBef>
              <a:spcAft>
                <a:spcPts val="0"/>
              </a:spcAft>
              <a:buClr>
                <a:schemeClr val="dk2"/>
              </a:buClr>
              <a:buSzPts val="2000"/>
              <a:buNone/>
            </a:pPr>
            <a:r>
              <a:t/>
            </a:r>
            <a:endParaRPr/>
          </a:p>
          <a:p>
            <a:pPr indent="-257048" lvl="0" marL="384048" rtl="0" algn="just">
              <a:lnSpc>
                <a:spcPct val="94000"/>
              </a:lnSpc>
              <a:spcBef>
                <a:spcPts val="1200"/>
              </a:spcBef>
              <a:spcAft>
                <a:spcPts val="0"/>
              </a:spcAft>
              <a:buClr>
                <a:schemeClr val="dk2"/>
              </a:buClr>
              <a:buSzPts val="20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7"/>
          <p:cNvSpPr txBox="1"/>
          <p:nvPr>
            <p:ph idx="1" type="body"/>
          </p:nvPr>
        </p:nvSpPr>
        <p:spPr>
          <a:xfrm>
            <a:off x="1371600" y="825500"/>
            <a:ext cx="9601200" cy="5803900"/>
          </a:xfrm>
          <a:prstGeom prst="rect">
            <a:avLst/>
          </a:prstGeom>
          <a:noFill/>
          <a:ln>
            <a:noFill/>
          </a:ln>
        </p:spPr>
        <p:txBody>
          <a:bodyPr anchorCtr="0" anchor="t" bIns="45700" lIns="91425" spcFirstLastPara="1" rIns="91425" wrap="square" tIns="45700">
            <a:normAutofit/>
          </a:bodyPr>
          <a:lstStyle/>
          <a:p>
            <a:pPr indent="-384048" lvl="0" marL="384048" rtl="0" algn="just">
              <a:lnSpc>
                <a:spcPct val="94000"/>
              </a:lnSpc>
              <a:spcBef>
                <a:spcPts val="0"/>
              </a:spcBef>
              <a:spcAft>
                <a:spcPts val="0"/>
              </a:spcAft>
              <a:buClr>
                <a:schemeClr val="dk2"/>
              </a:buClr>
              <a:buSzPts val="2000"/>
              <a:buChar char="■"/>
            </a:pPr>
            <a:r>
              <a:rPr lang="fr-FR"/>
              <a:t>Au-delà de l’irrémédiable perte que représente, pour l’humanité, la mort d’une culture singulière, c’est une question de justice qui se pose. Car c’est bien la gestion défaillante des émissions de gaz à effet de serre à l’échelle de la planète, et non un accident naturel ou une quelconque fatalité, qui conduit à la disparition de peuples dont la plupart sont d’infimes contributeurs du réchauffement.</a:t>
            </a:r>
            <a:endParaRPr/>
          </a:p>
          <a:p>
            <a:pPr indent="-384048" lvl="0" marL="384048" rtl="0" algn="just">
              <a:lnSpc>
                <a:spcPct val="94000"/>
              </a:lnSpc>
              <a:spcBef>
                <a:spcPts val="1200"/>
              </a:spcBef>
              <a:spcAft>
                <a:spcPts val="0"/>
              </a:spcAft>
              <a:buClr>
                <a:schemeClr val="dk2"/>
              </a:buClr>
              <a:buSzPts val="2000"/>
              <a:buChar char="■"/>
            </a:pPr>
            <a:r>
              <a:rPr lang="fr-FR"/>
              <a:t>Que ce soit au nom des droits de la personne ou de celui du maintien de la paix, il est urgent que la communauté internationale se saisisse de cette question. Pour mettre les Etats et les entreprises face à leurs responsabilités, mais aussi pour anticiper, financer et organiser les mouvements de population en cours et à venir.</a:t>
            </a:r>
            <a:endParaRPr/>
          </a:p>
          <a:p>
            <a:pPr indent="-384048" lvl="0" marL="384048" rtl="0" algn="just">
              <a:lnSpc>
                <a:spcPct val="94000"/>
              </a:lnSpc>
              <a:spcBef>
                <a:spcPts val="1200"/>
              </a:spcBef>
              <a:spcAft>
                <a:spcPts val="0"/>
              </a:spcAft>
              <a:buClr>
                <a:schemeClr val="dk2"/>
              </a:buClr>
              <a:buSzPts val="2000"/>
              <a:buChar char="■"/>
            </a:pPr>
            <a:r>
              <a:rPr lang="fr-FR"/>
              <a:t>C’est la convention de Genève de 1951 qui définit le statut de réfugié dans le droit international. Son ouverture à la notion de « réfugié climatique » serait à cet égard une avancée juridique de premier plan, car elle rendrait possible une coordination internationale basée sur un principe de justice climatique. On en est encore loin.</a:t>
            </a:r>
            <a:endParaRPr/>
          </a:p>
          <a:p>
            <a:pPr indent="0" lvl="0" marL="0" rtl="0" algn="r">
              <a:lnSpc>
                <a:spcPct val="94000"/>
              </a:lnSpc>
              <a:spcBef>
                <a:spcPts val="1200"/>
              </a:spcBef>
              <a:spcAft>
                <a:spcPts val="0"/>
              </a:spcAft>
              <a:buClr>
                <a:schemeClr val="dk2"/>
              </a:buClr>
              <a:buSzPts val="1500"/>
              <a:buNone/>
            </a:pPr>
            <a:r>
              <a:rPr i="1" lang="fr-FR" sz="1500" u="sng"/>
              <a:t>Le siècle des réfugiés climatiques</a:t>
            </a:r>
            <a:endParaRPr/>
          </a:p>
          <a:p>
            <a:pPr indent="0" lvl="0" marL="0" rtl="0" algn="r">
              <a:lnSpc>
                <a:spcPct val="94000"/>
              </a:lnSpc>
              <a:spcBef>
                <a:spcPts val="1200"/>
              </a:spcBef>
              <a:spcAft>
                <a:spcPts val="0"/>
              </a:spcAft>
              <a:buClr>
                <a:schemeClr val="dk2"/>
              </a:buClr>
              <a:buSzPts val="1500"/>
              <a:buNone/>
            </a:pPr>
            <a:r>
              <a:rPr i="1" lang="fr-FR" sz="1500" u="sng"/>
              <a:t>Par Donatien Garnier</a:t>
            </a:r>
            <a:endParaRPr/>
          </a:p>
          <a:p>
            <a:pPr indent="0" lvl="0" marL="0" rtl="0" algn="l">
              <a:lnSpc>
                <a:spcPct val="94000"/>
              </a:lnSpc>
              <a:spcBef>
                <a:spcPts val="1200"/>
              </a:spcBef>
              <a:spcAft>
                <a:spcPts val="0"/>
              </a:spcAft>
              <a:buClr>
                <a:schemeClr val="dk2"/>
              </a:buClr>
              <a:buSzPts val="1500"/>
              <a:buNone/>
            </a:pPr>
            <a:r>
              <a:rPr lang="fr-FR" sz="1500"/>
              <a:t>Vocabulaire :  1- accord/consentement  2- attribuable  3- delta du Mékong au sud du Vietnam  4-delta du Gange et du Brahmapoutre se trouve en Inde et s’étend au Bengladesh  5- un atoll est un type d’ile corallienne basse des océans tropicaux  6-natif originaire  7- esquimaux  8- négligeable/ moindre . </a:t>
            </a:r>
            <a:endParaRPr/>
          </a:p>
          <a:p>
            <a:pPr indent="-257048" lvl="0" marL="384048" rtl="0" algn="just">
              <a:lnSpc>
                <a:spcPct val="94000"/>
              </a:lnSpc>
              <a:spcBef>
                <a:spcPts val="1200"/>
              </a:spcBef>
              <a:spcAft>
                <a:spcPts val="0"/>
              </a:spcAft>
              <a:buClr>
                <a:schemeClr val="dk2"/>
              </a:buClr>
              <a:buSzPts val="200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8"/>
          <p:cNvSpPr txBox="1"/>
          <p:nvPr>
            <p:ph type="title"/>
          </p:nvPr>
        </p:nvSpPr>
        <p:spPr>
          <a:xfrm>
            <a:off x="1371600" y="685800"/>
            <a:ext cx="9601200" cy="406400"/>
          </a:xfrm>
          <a:prstGeom prst="rect">
            <a:avLst/>
          </a:prstGeom>
          <a:noFill/>
          <a:ln>
            <a:noFill/>
          </a:ln>
        </p:spPr>
        <p:txBody>
          <a:bodyPr anchorCtr="0" anchor="t" bIns="45700" lIns="91425" spcFirstLastPara="1" rIns="91425" wrap="square" tIns="45700">
            <a:normAutofit/>
          </a:bodyPr>
          <a:lstStyle/>
          <a:p>
            <a:pPr indent="0" lvl="0" marL="0" rtl="0" algn="l">
              <a:lnSpc>
                <a:spcPct val="89000"/>
              </a:lnSpc>
              <a:spcBef>
                <a:spcPts val="0"/>
              </a:spcBef>
              <a:spcAft>
                <a:spcPts val="0"/>
              </a:spcAft>
              <a:buClr>
                <a:schemeClr val="dk2"/>
              </a:buClr>
              <a:buSzPts val="1800"/>
              <a:buFont typeface="Libre Franklin"/>
              <a:buNone/>
            </a:pPr>
            <a:r>
              <a:rPr i="1" lang="fr-FR" sz="1800" u="sng"/>
              <a:t>Les idées à retenir:</a:t>
            </a:r>
            <a:endParaRPr i="1" sz="1800" u="sng"/>
          </a:p>
        </p:txBody>
      </p:sp>
      <p:sp>
        <p:nvSpPr>
          <p:cNvPr id="140" name="Google Shape;140;p8"/>
          <p:cNvSpPr txBox="1"/>
          <p:nvPr>
            <p:ph idx="1" type="body"/>
          </p:nvPr>
        </p:nvSpPr>
        <p:spPr>
          <a:xfrm>
            <a:off x="1371600" y="1092200"/>
            <a:ext cx="9601200" cy="4775200"/>
          </a:xfrm>
          <a:prstGeom prst="rect">
            <a:avLst/>
          </a:prstGeom>
          <a:noFill/>
          <a:ln>
            <a:noFill/>
          </a:ln>
        </p:spPr>
        <p:txBody>
          <a:bodyPr anchorCtr="0" anchor="t" bIns="45700" lIns="91425" spcFirstLastPara="1" rIns="91425" wrap="square" tIns="45700">
            <a:normAutofit/>
          </a:bodyPr>
          <a:lstStyle/>
          <a:p>
            <a:pPr indent="-384048" lvl="0" marL="384048" rtl="0" algn="just">
              <a:lnSpc>
                <a:spcPct val="94000"/>
              </a:lnSpc>
              <a:spcBef>
                <a:spcPts val="0"/>
              </a:spcBef>
              <a:spcAft>
                <a:spcPts val="0"/>
              </a:spcAft>
              <a:buClr>
                <a:schemeClr val="dk2"/>
              </a:buClr>
              <a:buSzPts val="2000"/>
              <a:buChar char="■"/>
            </a:pPr>
            <a:r>
              <a:rPr lang="fr-FR"/>
              <a:t>L’humanité endure une perte (un manque /un déficit) puisqu’on ne cesse de voir disparaitre des cultures entières.</a:t>
            </a:r>
            <a:endParaRPr/>
          </a:p>
          <a:p>
            <a:pPr indent="-384048" lvl="0" marL="384048" rtl="0" algn="just">
              <a:lnSpc>
                <a:spcPct val="94000"/>
              </a:lnSpc>
              <a:spcBef>
                <a:spcPts val="1200"/>
              </a:spcBef>
              <a:spcAft>
                <a:spcPts val="0"/>
              </a:spcAft>
              <a:buClr>
                <a:schemeClr val="dk2"/>
              </a:buClr>
              <a:buSzPts val="2000"/>
              <a:buChar char="■"/>
            </a:pPr>
            <a:r>
              <a:rPr lang="fr-FR"/>
              <a:t>Le réchauffement climatique continue sa mission d’endommager des terres et des identités malgré parfois leur faible contribution au réchauffement.</a:t>
            </a:r>
            <a:endParaRPr/>
          </a:p>
          <a:p>
            <a:pPr indent="-384048" lvl="0" marL="384048" rtl="0" algn="just">
              <a:lnSpc>
                <a:spcPct val="94000"/>
              </a:lnSpc>
              <a:spcBef>
                <a:spcPts val="1200"/>
              </a:spcBef>
              <a:spcAft>
                <a:spcPts val="0"/>
              </a:spcAft>
              <a:buClr>
                <a:schemeClr val="dk2"/>
              </a:buClr>
              <a:buSzPts val="2000"/>
              <a:buChar char="■"/>
            </a:pPr>
            <a:r>
              <a:rPr lang="fr-FR"/>
              <a:t>L'urgence impose d’intervenir rapidement en tant que gouvernements et organisations mondiales afin de garantir asile à ses éco réfugiés, au non d’une initiative planétaire qu’on veut surtout juste et égalitaire→ Une intervention qui n’a pas encore vu jour.</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9"/>
          <p:cNvSpPr txBox="1"/>
          <p:nvPr>
            <p:ph type="title"/>
          </p:nvPr>
        </p:nvSpPr>
        <p:spPr>
          <a:xfrm>
            <a:off x="1371600" y="685800"/>
            <a:ext cx="9601200" cy="825500"/>
          </a:xfrm>
          <a:prstGeom prst="rect">
            <a:avLst/>
          </a:prstGeom>
          <a:noFill/>
          <a:ln>
            <a:noFill/>
          </a:ln>
        </p:spPr>
        <p:txBody>
          <a:bodyPr anchorCtr="0" anchor="t" bIns="45700" lIns="91425" spcFirstLastPara="1" rIns="91425" wrap="square" tIns="45700">
            <a:normAutofit/>
          </a:bodyPr>
          <a:lstStyle/>
          <a:p>
            <a:pPr indent="0" lvl="0" marL="0" rtl="0" algn="l">
              <a:lnSpc>
                <a:spcPct val="89000"/>
              </a:lnSpc>
              <a:spcBef>
                <a:spcPts val="0"/>
              </a:spcBef>
              <a:spcAft>
                <a:spcPts val="0"/>
              </a:spcAft>
              <a:buClr>
                <a:schemeClr val="dk2"/>
              </a:buClr>
              <a:buSzPts val="4400"/>
              <a:buFont typeface="Libre Franklin"/>
              <a:buNone/>
            </a:pPr>
            <a:r>
              <a:rPr lang="fr-FR"/>
              <a:t>Résumé possible:</a:t>
            </a:r>
            <a:endParaRPr/>
          </a:p>
        </p:txBody>
      </p:sp>
      <p:sp>
        <p:nvSpPr>
          <p:cNvPr id="146" name="Google Shape;146;p9"/>
          <p:cNvSpPr txBox="1"/>
          <p:nvPr>
            <p:ph idx="1" type="body"/>
          </p:nvPr>
        </p:nvSpPr>
        <p:spPr>
          <a:xfrm>
            <a:off x="1371600" y="1905000"/>
            <a:ext cx="9601200" cy="3962400"/>
          </a:xfrm>
          <a:prstGeom prst="rect">
            <a:avLst/>
          </a:prstGeom>
          <a:noFill/>
          <a:ln>
            <a:noFill/>
          </a:ln>
        </p:spPr>
        <p:txBody>
          <a:bodyPr anchorCtr="0" anchor="t" bIns="45700" lIns="91425" spcFirstLastPara="1" rIns="91425" wrap="square" tIns="45700">
            <a:normAutofit fontScale="85000" lnSpcReduction="10000"/>
          </a:bodyPr>
          <a:lstStyle/>
          <a:p>
            <a:pPr indent="-384048" lvl="0" marL="384048" rtl="0" algn="just">
              <a:lnSpc>
                <a:spcPct val="94000"/>
              </a:lnSpc>
              <a:spcBef>
                <a:spcPts val="0"/>
              </a:spcBef>
              <a:spcAft>
                <a:spcPts val="0"/>
              </a:spcAft>
              <a:buClr>
                <a:schemeClr val="dk2"/>
              </a:buClr>
              <a:buSzPct val="100000"/>
              <a:buChar char="■"/>
            </a:pPr>
            <a:r>
              <a:rPr lang="fr-FR"/>
              <a:t>Indiscutable (unanime) demeure l’idée que l’usage humain, cause d’un réchauffement climatique, porte fortement atteinte à l’écosystème. L’homme est à la fois victime et coupable, d’une part ravageur de l’environnement, d’autre part, il subira les conséquences de ces ravages, se démunira désormais de son territoire et s’efforcera d’émigrer. Le problème des réfugiés climatiques, provenant de différentes régions du monde s’attend à s’aggraver en 2050, prévoyant de véritables tragédies (détournant le sort humain de tout essor) ; quant aux Bangladais menacés à la fois par la disparition de leur sol et leur exclusion des pays voisins. La situation impose ainsi de sévères mesures pro-migratoires pour ces populations. Le problème s’étendra pour mettre en péril le destin de diverses ethnies menacées d’extinction, car dépourvues de leurs habitudes nutritionnelles vu encore ces troubles environnementaux. Un fiasco succèdera à l’essor de l’humanité tant que des cultures commencent à périr face à un climat indulgent décidant du sort de ces nations en accord encore avec l’écosystème.</a:t>
            </a:r>
            <a:endParaRPr/>
          </a:p>
          <a:p>
            <a:pPr indent="-384048" lvl="0" marL="384048" rtl="0" algn="just">
              <a:lnSpc>
                <a:spcPct val="94000"/>
              </a:lnSpc>
              <a:spcBef>
                <a:spcPts val="1200"/>
              </a:spcBef>
              <a:spcAft>
                <a:spcPts val="0"/>
              </a:spcAft>
              <a:buClr>
                <a:schemeClr val="dk2"/>
              </a:buClr>
              <a:buSzPct val="100000"/>
              <a:buChar char="■"/>
            </a:pPr>
            <a:r>
              <a:rPr lang="fr-FR"/>
              <a:t>Reste que les efforts humanitaires et politiques doivent rapidement assurer refuge à ces démunis, une première initiative internationale qu’on espère égalitaire pour redonner à ces nations leur droit à un climat stable.</a:t>
            </a:r>
            <a:endParaRPr/>
          </a:p>
          <a:p>
            <a:pPr indent="0" lvl="0" marL="0" rtl="0" algn="r">
              <a:lnSpc>
                <a:spcPct val="94000"/>
              </a:lnSpc>
              <a:spcBef>
                <a:spcPts val="1200"/>
              </a:spcBef>
              <a:spcAft>
                <a:spcPts val="0"/>
              </a:spcAft>
              <a:buClr>
                <a:schemeClr val="dk2"/>
              </a:buClr>
              <a:buSzPct val="100000"/>
              <a:buNone/>
            </a:pPr>
            <a:r>
              <a:rPr lang="fr-FR"/>
              <a:t>(182mots)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Crop">
  <a:themeElements>
    <a:clrScheme name="Crop">
      <a:dk1>
        <a:srgbClr val="000000"/>
      </a:dk1>
      <a:lt1>
        <a:srgbClr val="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2021-05-14T13:07:27Z</dcterms:created>
  <dc:creator>Utilisateur Windows</dc:creator>
</cp:coreProperties>
</file>